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62" r:id="rId2"/>
    <p:sldId id="272" r:id="rId3"/>
    <p:sldId id="257" r:id="rId4"/>
    <p:sldId id="258" r:id="rId5"/>
    <p:sldId id="274" r:id="rId6"/>
    <p:sldId id="273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54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3878D8-D22E-4662-A00E-78D0A718FC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5EC0A4E-2A6A-43EB-A42E-E7A67F316A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45018F6-C8A4-42BC-B365-B61C5492E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BBBB062-BD09-4939-8D17-D39BA7DCC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271BFF-B95F-407F-B39E-DAD17D43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73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5ECA99-82E1-4FBD-BC20-0BCE4F386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A94BF77-3A7E-43E7-8095-BCBD74195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F5C097-AF49-44C1-BD02-4B1E6C331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81EBA0-D09A-4C87-B18D-847A9F3F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51E1C1-1BA9-47A0-90C2-ACECDC55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3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88BEBD8-A9A9-44B5-A0FB-E26F108A18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8DDB914-58DE-4E5E-A0A0-0D50AE031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B8C891-88B1-4DF3-A11E-1068BE9F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FCE762-DE5D-4CA7-9585-FD8189AC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9AC8DE-3E15-4130-BD31-369FBD98D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81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E574B9-7479-44DA-B84D-93FEA6BA3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EAC8FCB-829C-4BE9-9B8F-56DD7C803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302A0B6-867B-428B-9E2B-4C066AB33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3CEEDB-45D4-4505-A0B8-6F709ABD8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B971F8-F76C-4BF1-B63E-88E6DE05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17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1F08D2-1857-4FC1-BA4F-F5494AAD9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94E1FDD-E411-4BA8-8942-8D155089F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64AB453-E53C-4099-8521-A85F86494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48F4C0-5ADD-4F07-80B8-432B4F93A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C84012-1819-4492-938D-C4D61EAA0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3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F1D46C-D9F2-4335-9E14-999381D7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746442-5573-4429-B6AD-E0F49A378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37F4BEC-3E28-42F6-8425-14FCAEBBE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B0D7689-124D-421E-AB3B-5B633DD55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4FE1944-B2DF-4042-BBD7-9B8C072BA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5D103A5-AD11-4152-8E85-7ED8659C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427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211A9A-A5E6-4EF7-A41D-D78131B1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510ABFB-678C-4705-B882-0F4EABC20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3DE5CDA-1416-4A90-B735-F6A251348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A2C11CE-D39D-46DB-A0F3-D346A7946D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F3B28E8-7790-486D-A416-829101B83D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471C32C-C22E-4DD4-AF2E-D131E2C8D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1828C74-425A-4B08-A15B-283298DA6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951C0A9-3F47-49FD-86A4-782279152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E49476-B86E-4A07-82F2-56343913E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A54F63F-3ACE-47A1-9A4C-0C913E55E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BB1191-B471-4F04-903D-C2E86A1C0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029DEF6-46F4-48E3-AA58-899D34E14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4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449D527-B32C-423D-8A58-42AFB188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FDF8E42-7099-489B-8DEC-D2E123C29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111D72B-AD90-4D44-B61E-F4A43C6D7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48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B36310-E4E8-4DEB-9CA2-C542BF60F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A46EAB-443E-4E2B-B660-09F746BC9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80664C-3662-4CEE-8E6C-D944B57E4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C83D324-A1B9-4B52-912F-CDD23CCBC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210C6BC-6A40-473A-AB9F-617B398B6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C679C41-1590-4A63-83AE-A01F0DD8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9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98569F-A8F4-47F6-837C-3F5E2431C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1B72533-9CC7-46A0-B51A-65E3FC8C64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559804F-498E-4913-9505-C8C8DFD74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016B634-3AEC-4632-978B-DDEDF3A53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7BE11AB-13A9-4C2D-BFD3-D809162E5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772B4D7-73C3-4E22-B438-BEB55A46E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1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9021B0-4919-40ED-BA9B-2E5789EE9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ED6A16-B23B-43CE-8186-A6F35B114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2EDFEE-8E26-4528-831F-A881E8AB69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0E96A-D968-4017-83A3-9E974A72E8A9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A53B1A-F10D-495A-A573-F59D178F7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8C003C8-51C6-46FD-A5AC-7FCD9F957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C757F-F170-4FFD-A0A6-2E7C86E25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99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CBB2B1F0-0DD6-4744-9A46-7A344FB48E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89347915-AAC6-45AB-8C4E-2194BDF7A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26720"/>
            <a:ext cx="7879842" cy="2210192"/>
          </a:xfrm>
        </p:spPr>
        <p:txBody>
          <a:bodyPr anchor="b">
            <a:normAutofit/>
          </a:bodyPr>
          <a:lstStyle/>
          <a:p>
            <a:r>
              <a:rPr lang="ru-RU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урок на тему «Волейбол»</a:t>
            </a:r>
            <a:endParaRPr lang="ru-RU" sz="4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2D502E5-F6B4-4D58-B4AE-FC466FF15E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9464" y="2899927"/>
            <a:ext cx="783869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DECDBF4-02B6-4BB4-B65B-B8107AD6A9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630936" y="2776031"/>
            <a:ext cx="1405092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243E11D-D208-4AE1-97C8-1A00CDC2708A}"/>
              </a:ext>
            </a:extLst>
          </p:cNvPr>
          <p:cNvSpPr txBox="1"/>
          <p:nvPr/>
        </p:nvSpPr>
        <p:spPr>
          <a:xfrm>
            <a:off x="827584" y="5157192"/>
            <a:ext cx="79757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r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Выполнил: педагог </a:t>
            </a:r>
          </a:p>
          <a:p>
            <a:pPr indent="450215" algn="r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дополнительного образования</a:t>
            </a:r>
          </a:p>
          <a:p>
            <a:pPr indent="450215" algn="r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СПб ГБ ПОУ «Российский колледж </a:t>
            </a:r>
          </a:p>
          <a:p>
            <a:pPr indent="450215" algn="r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традиционной культуры»</a:t>
            </a:r>
          </a:p>
          <a:p>
            <a:pPr indent="450215" algn="r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Карамян Карина </a:t>
            </a:r>
            <a:r>
              <a:rPr lang="ru-RU" sz="1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Ашотовна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08871" y="6858000"/>
            <a:ext cx="69057" cy="460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4815482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Нападающий удар</a:t>
            </a:r>
          </a:p>
        </p:txBody>
      </p:sp>
      <p:pic>
        <p:nvPicPr>
          <p:cNvPr id="6146" name="Picture 2" descr="C:\Users\User\Desktop\1307332474_1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04091" y="1825625"/>
            <a:ext cx="6735817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6652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b="1" spc="3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Блокирование</a:t>
            </a:r>
            <a:endParaRPr lang="ru-RU" sz="6600" b="1" spc="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Блокирование-в-волейболе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2255914"/>
            <a:ext cx="6236622" cy="2457820"/>
          </a:xfrm>
          <a:prstGeom prst="rect">
            <a:avLst/>
          </a:prstGeom>
          <a:noFill/>
        </p:spPr>
      </p:pic>
      <p:pic>
        <p:nvPicPr>
          <p:cNvPr id="7171" name="Picture 3" descr="C:\Users\User\Desktop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5543" r="9141"/>
          <a:stretch>
            <a:fillRect/>
          </a:stretch>
        </p:blipFill>
        <p:spPr bwMode="auto">
          <a:xfrm>
            <a:off x="6034087" y="3286919"/>
            <a:ext cx="10763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911872" y="2270004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51471" y="2261581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—ознакомление с разучиваемым приемом.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899592" y="3284984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268723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изучение приема в упрощенных условиях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899592" y="4293096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4221088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 приема или действия в усложненных условиях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(действия) в игре. 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899592" y="5306297"/>
            <a:ext cx="978408" cy="4846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87724" y="5342730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этап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предполагает закрепление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8800" b="1"/>
              <a:t>	</a:t>
            </a:r>
            <a:r>
              <a:rPr 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5400" b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аключение</a:t>
            </a:r>
            <a:endParaRPr lang="ru-RU" sz="8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 - игра смелых, темпераментных, решительных, физически развитых, обладающих мгновенной реакцией и смекалкой. И тот, кто с раннего возраста занимался волейболом, отличается, как правило, красивым телосложением, ловкостью, выносливостью и силой. Но все это достигается упорной тренировкой. Освоение большого количества игровых приемов требует настойчивости и мужества. Сама же игра в команде воспитывает чувство товарищества, взаимовыручки – бесспорно очень ценные качества человека.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u="sng" dirty="0"/>
              <a:t>http</a:t>
            </a:r>
            <a:r>
              <a:rPr lang="en-US" dirty="0"/>
              <a:t> </a:t>
            </a:r>
            <a:r>
              <a:rPr lang="en-US" u="sng" dirty="0"/>
              <a:t>://</a:t>
            </a:r>
            <a:r>
              <a:rPr lang="en-US" dirty="0"/>
              <a:t> </a:t>
            </a:r>
            <a:r>
              <a:rPr lang="en-US" u="sng" dirty="0"/>
              <a:t>fivb.narod.ru/padenye.html</a:t>
            </a:r>
            <a:r>
              <a:rPr lang="en-US" dirty="0"/>
              <a:t> - </a:t>
            </a:r>
            <a:r>
              <a:rPr lang="en-US" u="sng" dirty="0"/>
              <a:t>http</a:t>
            </a:r>
            <a:r>
              <a:rPr lang="en-US" dirty="0"/>
              <a:t> </a:t>
            </a:r>
            <a:r>
              <a:rPr lang="en-US" u="sng" dirty="0"/>
              <a:t>://</a:t>
            </a:r>
            <a:r>
              <a:rPr lang="en-US" dirty="0"/>
              <a:t> </a:t>
            </a:r>
            <a:r>
              <a:rPr lang="en-US" u="sng" dirty="0"/>
              <a:t>www.volley4all.net/technique.html</a:t>
            </a:r>
            <a:r>
              <a:rPr lang="en-US" dirty="0"/>
              <a:t> - </a:t>
            </a:r>
            <a:r>
              <a:rPr lang="en-US" u="sng" dirty="0"/>
              <a:t>http</a:t>
            </a:r>
            <a:r>
              <a:rPr lang="en-US" dirty="0"/>
              <a:t> </a:t>
            </a:r>
            <a:r>
              <a:rPr lang="en-US" u="sng" dirty="0"/>
              <a:t>://</a:t>
            </a:r>
            <a:r>
              <a:rPr lang="en-US" dirty="0"/>
              <a:t> </a:t>
            </a:r>
            <a:r>
              <a:rPr lang="en-US" u="sng" dirty="0"/>
              <a:t>images.yandex.ru</a:t>
            </a:r>
            <a:r>
              <a:rPr lang="en-US" dirty="0"/>
              <a:t> 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en-US" dirty="0"/>
              <a:t>://www.youtube.com/watch?v=CP9l3BDzdM4&amp;list=PL349FF404A9B5D2E3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7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7886700" cy="435133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История </a:t>
            </a:r>
            <a:r>
              <a:rPr lang="ru-RU" dirty="0" smtClean="0"/>
              <a:t>возникновения волейбола </a:t>
            </a:r>
          </a:p>
          <a:p>
            <a:r>
              <a:rPr lang="ru-RU" dirty="0" smtClean="0"/>
              <a:t> Краткая </a:t>
            </a:r>
            <a:r>
              <a:rPr lang="ru-RU" dirty="0"/>
              <a:t>х</a:t>
            </a:r>
            <a:r>
              <a:rPr lang="ru-RU" dirty="0" smtClean="0"/>
              <a:t>арактеристика и основные правила волейбола </a:t>
            </a:r>
          </a:p>
          <a:p>
            <a:r>
              <a:rPr lang="ru-RU" dirty="0" smtClean="0"/>
              <a:t>Технические приемы игры </a:t>
            </a:r>
          </a:p>
        </p:txBody>
      </p:sp>
    </p:spTree>
    <p:extLst>
      <p:ext uri="{BB962C8B-B14F-4D97-AF65-F5344CB8AC3E}">
        <p14:creationId xmlns:p14="http://schemas.microsoft.com/office/powerpoint/2010/main" val="34657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349188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 – 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командный вид спорта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матч был сыгран в 1895 в США. В игре учувствуют две команды по 6 человек, главная цель игроков – перебросить мяч через сетку так, чтобы он коснулся площадки. При этом игроки одной команды не могут коснуться мяча более трех раз во время организации атаки.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52920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78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60648"/>
            <a:ext cx="7272808" cy="720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Волейбольная площадка имеет размеры 18х9 метров, посередине разделена сеткой высотой 2,43 м для мужчин и 2,4 м для женщин. Мяч вводится в игру при помощи подачи одного из игроков, в случае успешной подачи, команде присуждается одно очко. Во время подачи мяча соперникам нельзя перекрывать сетку и задерживать обработку мяча.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84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Разметка игрового поля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56792"/>
            <a:ext cx="7886700" cy="4619294"/>
          </a:xfrm>
        </p:spPr>
      </p:pic>
    </p:spTree>
    <p:extLst>
      <p:ext uri="{BB962C8B-B14F-4D97-AF65-F5344CB8AC3E}">
        <p14:creationId xmlns:p14="http://schemas.microsoft.com/office/powerpoint/2010/main" val="250640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Основные правила игры волейбол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/>
              <a:t>Для подачи отводится 8 сек.</a:t>
            </a:r>
            <a:endParaRPr lang="ru-RU" dirty="0"/>
          </a:p>
          <a:p>
            <a:r>
              <a:rPr lang="ru-RU" i="1" dirty="0"/>
              <a:t>Заступ на лицевую линию или площадку при подачи- ошибка</a:t>
            </a:r>
            <a:endParaRPr lang="ru-RU" dirty="0"/>
          </a:p>
          <a:p>
            <a:r>
              <a:rPr lang="ru-RU" i="1" dirty="0"/>
              <a:t>Можно выполнить 3 касания мяча</a:t>
            </a:r>
            <a:endParaRPr lang="ru-RU" dirty="0"/>
          </a:p>
          <a:p>
            <a:r>
              <a:rPr lang="ru-RU" i="1" dirty="0"/>
              <a:t>Запрещается </a:t>
            </a:r>
            <a:r>
              <a:rPr lang="ru-RU" i="1" dirty="0" smtClean="0"/>
              <a:t>игроку дважды </a:t>
            </a:r>
            <a:r>
              <a:rPr lang="ru-RU" i="1" dirty="0"/>
              <a:t>касаться мяча (за исключением блокирования)</a:t>
            </a:r>
            <a:endParaRPr lang="ru-RU" dirty="0"/>
          </a:p>
          <a:p>
            <a:r>
              <a:rPr lang="ru-RU" i="1" dirty="0"/>
              <a:t>Касание </a:t>
            </a:r>
            <a:r>
              <a:rPr lang="ru-RU" i="1" dirty="0" smtClean="0"/>
              <a:t>сетки</a:t>
            </a:r>
            <a:r>
              <a:rPr lang="ru-RU" i="1" dirty="0"/>
              <a:t>, антенны считается ошибкой</a:t>
            </a:r>
            <a:endParaRPr lang="ru-RU" dirty="0"/>
          </a:p>
          <a:p>
            <a:r>
              <a:rPr lang="ru-RU" i="1" dirty="0"/>
              <a:t>Заступ за среднюю линию </a:t>
            </a:r>
            <a:r>
              <a:rPr lang="ru-RU" i="1" dirty="0" smtClean="0"/>
              <a:t>полной стопой - ошибка</a:t>
            </a:r>
            <a:endParaRPr lang="ru-RU" dirty="0"/>
          </a:p>
          <a:p>
            <a:r>
              <a:rPr lang="ru-RU" i="1" dirty="0"/>
              <a:t>Запрещается блокировать вторую </a:t>
            </a:r>
            <a:r>
              <a:rPr lang="ru-RU" i="1" dirty="0" smtClean="0"/>
              <a:t>передачу соперника, </a:t>
            </a:r>
            <a:r>
              <a:rPr lang="ru-RU" i="1" dirty="0"/>
              <a:t>подачу мяча</a:t>
            </a:r>
            <a:endParaRPr lang="ru-RU" dirty="0"/>
          </a:p>
          <a:p>
            <a:r>
              <a:rPr lang="ru-RU" i="1" dirty="0"/>
              <a:t>Запрещается переносить руки на сторону соперника</a:t>
            </a:r>
            <a:endParaRPr lang="ru-RU" dirty="0"/>
          </a:p>
          <a:p>
            <a:r>
              <a:rPr lang="ru-RU" i="1" dirty="0" smtClean="0"/>
              <a:t>Игра </a:t>
            </a:r>
            <a:r>
              <a:rPr lang="ru-RU" i="1" dirty="0"/>
              <a:t>состоит из 5 партий (для победы нужно </a:t>
            </a:r>
            <a:r>
              <a:rPr lang="ru-RU" i="1" dirty="0" smtClean="0"/>
              <a:t>выиграть</a:t>
            </a:r>
            <a:r>
              <a:rPr lang="ru-RU" dirty="0"/>
              <a:t> </a:t>
            </a:r>
            <a:r>
              <a:rPr lang="ru-RU" i="1" dirty="0" smtClean="0"/>
              <a:t>в </a:t>
            </a:r>
            <a:r>
              <a:rPr lang="ru-RU" i="1" dirty="0"/>
              <a:t>3 партиях)</a:t>
            </a:r>
            <a:endParaRPr lang="ru-RU" dirty="0"/>
          </a:p>
          <a:p>
            <a:r>
              <a:rPr lang="ru-RU" i="1" dirty="0"/>
              <a:t>Счет в партиях ведется до 25 (до 15 в 5-ой партии</a:t>
            </a:r>
            <a:r>
              <a:rPr lang="ru-RU" i="1" dirty="0" smtClean="0"/>
              <a:t>),</a:t>
            </a:r>
            <a:r>
              <a:rPr lang="ru-RU" dirty="0"/>
              <a:t> </a:t>
            </a:r>
            <a:r>
              <a:rPr lang="ru-RU" i="1" dirty="0" smtClean="0"/>
              <a:t>разрыв </a:t>
            </a:r>
            <a:r>
              <a:rPr lang="ru-RU" i="1" dirty="0"/>
              <a:t>в счете не менее 2-х очков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8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FFD48BC7-DC40-47DE-87EE-9F4B6ECB9A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xmlns="" id="{E502BBC7-2C76-46F3-BC24-5985BC13DB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35818" y="0"/>
            <a:ext cx="7472363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xmlns="" id="{C7F28D52-2A5F-4D23-81AE-7CB8B591C7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1248" y="0"/>
            <a:ext cx="7461504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B21C17A-6B14-4F64-A9A4-562C3D77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2" y="1999615"/>
            <a:ext cx="6858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6000" kern="1200" dirty="0">
                <a:ln w="22225">
                  <a:noFill/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ПРИЕМЫ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629484E-3792-4B3D-89AD-7C8A1ED0E0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788920" y="5524786"/>
            <a:ext cx="356616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6652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b="1" spc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975192"/>
          </a:xfrm>
        </p:spPr>
        <p:txBody>
          <a:bodyPr/>
          <a:lstStyle/>
          <a:p>
            <a:r>
              <a:rPr lang="ru-RU"/>
              <a:t>                                                  </a:t>
            </a:r>
            <a:endParaRPr lang="ru-RU" dirty="0"/>
          </a:p>
        </p:txBody>
      </p:sp>
      <p:pic>
        <p:nvPicPr>
          <p:cNvPr id="4102" name="Picture 6" descr="C:\Users\User\Desktop\0033-034-Podac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3999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и передача</a:t>
            </a:r>
          </a:p>
        </p:txBody>
      </p:sp>
      <p:pic>
        <p:nvPicPr>
          <p:cNvPr id="5122" name="Picture 2" descr="C:\Users\User\Desktop\priem_myacha_sverhu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7"/>
            <a:ext cx="9144000" cy="2520279"/>
          </a:xfrm>
          <a:prstGeom prst="rect">
            <a:avLst/>
          </a:prstGeom>
          <a:noFill/>
        </p:spPr>
      </p:pic>
      <p:pic>
        <p:nvPicPr>
          <p:cNvPr id="5123" name="Picture 3" descr="C:\Users\User\Desktop\priem_myacha_snizu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9144000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295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Теоретический урок на тему «Волейбол»</vt:lpstr>
      <vt:lpstr>Содержание </vt:lpstr>
      <vt:lpstr>Презентация PowerPoint</vt:lpstr>
      <vt:lpstr>Презентация PowerPoint</vt:lpstr>
      <vt:lpstr>Разметка игрового поля </vt:lpstr>
      <vt:lpstr>Основные правила игры волейбол</vt:lpstr>
      <vt:lpstr>ТЕХНИЧЕСКИЕ ПРИЕМЫ</vt:lpstr>
      <vt:lpstr>ПОДАЧА</vt:lpstr>
      <vt:lpstr>Прием и передача</vt:lpstr>
      <vt:lpstr>Нападающий удар</vt:lpstr>
      <vt:lpstr>Блокирование</vt:lpstr>
      <vt:lpstr>Этапы обучения</vt:lpstr>
      <vt:lpstr> 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О Л Е Й Б О Л</dc:title>
  <dc:creator>Вероника Расторгуева</dc:creator>
  <cp:lastModifiedBy>1</cp:lastModifiedBy>
  <cp:revision>6</cp:revision>
  <dcterms:created xsi:type="dcterms:W3CDTF">2020-05-21T07:59:21Z</dcterms:created>
  <dcterms:modified xsi:type="dcterms:W3CDTF">2022-12-02T17:03:56Z</dcterms:modified>
</cp:coreProperties>
</file>