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73" r:id="rId4"/>
    <p:sldId id="258" r:id="rId5"/>
    <p:sldId id="278" r:id="rId6"/>
    <p:sldId id="280" r:id="rId7"/>
    <p:sldId id="259" r:id="rId8"/>
    <p:sldId id="260" r:id="rId9"/>
    <p:sldId id="261" r:id="rId10"/>
    <p:sldId id="262" r:id="rId11"/>
    <p:sldId id="263" r:id="rId12"/>
    <p:sldId id="274" r:id="rId13"/>
    <p:sldId id="264" r:id="rId14"/>
    <p:sldId id="265" r:id="rId15"/>
    <p:sldId id="276" r:id="rId16"/>
    <p:sldId id="277" r:id="rId17"/>
    <p:sldId id="266" r:id="rId18"/>
    <p:sldId id="267" r:id="rId19"/>
    <p:sldId id="268" r:id="rId20"/>
    <p:sldId id="269" r:id="rId21"/>
    <p:sldId id="271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C4D3C-0D37-4231-AF63-B87207208CBA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48BE4-3F31-4C44-BA78-C01CCD16C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790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48BE4-3F31-4C44-BA78-C01CCD16C76C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634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893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79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9854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720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4068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272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496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107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04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716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223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646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45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078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58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5F2F3-CD31-4953-A97A-C35BC757EC0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3C72C63-39E4-489A-8F8E-DEC5AEFEE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98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060848"/>
            <a:ext cx="5826719" cy="1646302"/>
          </a:xfrm>
        </p:spPr>
        <p:txBody>
          <a:bodyPr/>
          <a:lstStyle/>
          <a:p>
            <a:r>
              <a:rPr lang="ru-RU" dirty="0" smtClean="0"/>
              <a:t>Творческий проект</a:t>
            </a:r>
            <a:br>
              <a:rPr lang="ru-RU" dirty="0" smtClean="0"/>
            </a:br>
            <a:r>
              <a:rPr lang="ru-RU" dirty="0" smtClean="0"/>
              <a:t>«Прямая </a:t>
            </a:r>
            <a:r>
              <a:rPr lang="ru-RU" dirty="0" smtClean="0"/>
              <a:t>юбка»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437112"/>
            <a:ext cx="5289524" cy="18722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Рахматуллина Зиля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7 класса</a:t>
            </a:r>
            <a:endParaRPr lang="ru-RU" sz="2400" dirty="0" smtClean="0"/>
          </a:p>
        </p:txBody>
      </p:sp>
      <p:grpSp>
        <p:nvGrpSpPr>
          <p:cNvPr id="4" name="Group 17"/>
          <p:cNvGrpSpPr/>
          <p:nvPr/>
        </p:nvGrpSpPr>
        <p:grpSpPr bwMode="auto">
          <a:xfrm>
            <a:off x="179388" y="260350"/>
            <a:ext cx="6480175" cy="930275"/>
            <a:chOff x="113" y="164"/>
            <a:chExt cx="4082" cy="586"/>
          </a:xfrm>
        </p:grpSpPr>
        <p:pic>
          <p:nvPicPr>
            <p:cNvPr id="5" name="Picture 15" descr="v_12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rot="5400000">
              <a:off x="2882" y="-564"/>
              <a:ext cx="586" cy="2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6" descr="v_12"/>
            <p:cNvPicPr>
              <a:picLocks noChangeAspect="1" noChangeArrowheads="1" noCrop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rot="5400000">
              <a:off x="841" y="-564"/>
              <a:ext cx="586" cy="2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7298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Чертёж основы юбки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9" name="Picture 7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18" y="785794"/>
            <a:ext cx="4537022" cy="548833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858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85786" y="1142984"/>
            <a:ext cx="6751128" cy="5063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ВЫБОР МАТЕРИАЛОВ, ИНСТРУМЕНТОВ, ОБОРУДОВАНИЯ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тетрадь для конструирования;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 для построения выкройки;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миллиметровая бумага;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ткань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мыло для раскроя;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булавки;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игла для ручных работ;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катушечные нитки красного цвета;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швейная машина;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шпулька;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распарыватель;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молнии 18 см красного цвета;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гладильная доска;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утюг.                     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412187">
            <a:off x="5205859" y="1575131"/>
            <a:ext cx="2809875" cy="236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214818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Технологическая последовательность изготовления юбки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1.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модели. Эскиз.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Снятие мерок.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Построение чертежа основы юбки.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Моделирование чертежа основы.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Подготовка выкройки к раскрою.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Подготовка ткани к раскрою: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отутюживание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ткани;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разложить лекала на ткани;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произвести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обмеловку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лекал;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отложить припуски на швы;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произвести раскрой. 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Подготовка изделия к примерке: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прокладывание контрольных стежков;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сметывание вытачек;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сметывание боковых швов;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наметать низ изделия. 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57496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258072" cy="5812818"/>
          </a:xfrm>
        </p:spPr>
        <p:txBody>
          <a:bodyPr>
            <a:normAutofit/>
          </a:bodyPr>
          <a:lstStyle/>
          <a:p>
            <a:r>
              <a:rPr lang="ru-RU" sz="1700" dirty="0" smtClean="0"/>
              <a:t>8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Проведение первой примерки: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устранение недочетов; 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отметить длину изделия.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Обработка изделия после примерки на швейной</a:t>
            </a:r>
          </a:p>
          <a:p>
            <a:pPr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машине: 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стачивание вытачек; 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втачивание молнии;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стачивание боковых швов; 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обработка срезов.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-пояс пришиваем, обращая внимание на припуск под застежку;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-внутренние края пояса подвернуть и перестрочить с лицевой стороны;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сделать петлю на поясе и пришить пуговицу.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Обработка нижнего среза юбки: 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срез обработать;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низ изделия заметать и отутюжить.</a:t>
            </a:r>
          </a:p>
          <a:p>
            <a:endParaRPr lang="ru-RU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357694"/>
            <a:ext cx="2952739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57166"/>
            <a:ext cx="1857372" cy="247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928802"/>
            <a:ext cx="1357306" cy="180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Экономическое обоснование.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7267604" cy="5027000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Расчёт себестоимости представим в виде таблицы.</a:t>
            </a:r>
          </a:p>
          <a:p>
            <a:pPr algn="ctr"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4" y="2214554"/>
          <a:ext cx="6500859" cy="299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69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6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69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86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Расход материала на изделие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Затраты на материал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912">
                <a:tc>
                  <a:txBody>
                    <a:bodyPr/>
                    <a:lstStyle/>
                    <a:p>
                      <a:r>
                        <a:rPr lang="ru-RU" dirty="0" smtClean="0"/>
                        <a:t>Ткань габардин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101,50 рублей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912">
                <a:tc>
                  <a:txBody>
                    <a:bodyPr/>
                    <a:lstStyle/>
                    <a:p>
                      <a:r>
                        <a:rPr lang="ru-RU" dirty="0" smtClean="0"/>
                        <a:t>Нитки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r>
                        <a:rPr lang="ru-RU" baseline="0" dirty="0" smtClean="0"/>
                        <a:t> катушка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рублей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912">
                <a:tc>
                  <a:txBody>
                    <a:bodyPr/>
                    <a:lstStyle/>
                    <a:p>
                      <a:r>
                        <a:rPr lang="ru-RU" dirty="0" smtClean="0"/>
                        <a:t>Застежка молния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рублей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912">
                <a:tc>
                  <a:txBody>
                    <a:bodyPr/>
                    <a:lstStyle/>
                    <a:p>
                      <a:r>
                        <a:rPr lang="ru-RU" dirty="0" smtClean="0"/>
                        <a:t>Пуговица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рублей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912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</a:t>
                      </a:r>
                      <a:r>
                        <a:rPr lang="en-US" dirty="0" smtClean="0"/>
                        <a:t>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156,50 рублей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8" name="Picture 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41925"/>
            <a:ext cx="13573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9"/>
          <p:cNvPicPr>
            <a:picLocks noChangeAspect="1" noChangeArrowheads="1"/>
          </p:cNvPicPr>
          <p:nvPr/>
        </p:nvPicPr>
        <p:blipFill>
          <a:blip r:embed="rId3"/>
          <a:srcRect t="10239" b="12968"/>
          <a:stretch>
            <a:fillRect/>
          </a:stretch>
        </p:blipFill>
        <p:spPr bwMode="auto">
          <a:xfrm>
            <a:off x="6500826" y="5429264"/>
            <a:ext cx="1681162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ЭКОЛОГИЧЕСКАЯ ОЦЕНКА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выполнении моего изделия окружающая среда не загрязнялась. Нет выбросов в атмосферу, в водоёмы, в почву.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Юбка выполнены из синтетических материалов, но безопасных для здоровья человека.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78179">
            <a:off x="5434366" y="4148540"/>
            <a:ext cx="2455051" cy="245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Реклама юбки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00174"/>
            <a:ext cx="4572032" cy="497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58072" cy="559850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Двушовная юбка остается основой для построения различных моделей. Такая юбка считается классической моделью и никогда не выходит из моды. Прямая юбка будет уместна везде, как для торжеств, так и в повседневной носке. Мой стиль классический. Он больше всех подходит моему внутреннему состоянию. В моде есть вещи, которые, несмотря на все перемены вкусов, пристрастий, привязанностей остаются в определенной степени неизменными. Общее мнение признает их превосходными, примерными, образцовыми. Такая модель юбки подойдет многим женщинам независимо от возраста и фигуры.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продумала цветовое решение юбки, выбрав красный цвет т. к. мне позволяет моя фигура и мой возраст. Цвет играет огромную роль в жизни человека. Он оказывает глубокое эмоциональное воздействие на человека и является средством выразительности в композиции одежды. Мне нравятся насыщенные цвета, на котором я и остановила свой выбор. Красный цвет  сочетается практически со всеми цветами и юбку такого цвета можно комбинировать с любой цветовой гаммой в одежде. Юбка красного цвета- невероятно стильно!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выполнение проекта по самостоятельному пошиву юбки под руководством учителя. А также формирование таких качеств, как способность самостоятельно решать творческие и технологические задачи, принимать обоснованные решения, применять и использовать приобретенные умения, знания, навыки и информацию на практике в дальнейшей жизни.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857628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3067" t="3537" r="-22267" b="92218"/>
          <a:stretch>
            <a:fillRect/>
          </a:stretch>
        </p:blipFill>
        <p:spPr bwMode="auto">
          <a:xfrm flipH="1" flipV="1">
            <a:off x="2794381" y="5416987"/>
            <a:ext cx="84963" cy="5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общем, у меня получилось то, что я хотела. Теперь благодаря моим знаниям я смогу переделать свой гардероб в самый лучший, на мой вкус. Если ходить в том, что тебе нравится, в том, что удобно, то ты будешь чувствовать себя комфортно и уверенно, а это важно для каждого человека!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357430"/>
            <a:ext cx="821533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ОБОСНОВАНИЕ ВЫБОРА ТЕМЫ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шить, мастерить всегда пригодится в будущей жизни, так как любая девушка будет женой, мамой, хозяйкой дома.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хочется изготовить юбку современную, необычную, подходящую для любого праздника!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Определение конкретной задачи и её формулировка.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 smtClean="0">
                <a:solidFill>
                  <a:schemeClr val="accent2"/>
                </a:solidFill>
              </a:rPr>
              <a:t>Наша задача- изготовить юбку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основных требований к изделию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Юбка должна быть красивой и модной.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Конструкция юбки должна соответствовать выбранной модели.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Юбка должна хорошо сидеть на фигуре.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Нужно, чтобы юбка была универсальной в носке 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Изделие должно быть качественно изготовленным.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20040"/>
            <a:ext cx="7124728" cy="680068"/>
          </a:xfrm>
        </p:spPr>
        <p:txBody>
          <a:bodyPr/>
          <a:lstStyle/>
          <a:p>
            <a:r>
              <a:rPr lang="ru-RU" dirty="0" smtClean="0"/>
              <a:t>ИСТОРИЯ ЮБКИ</a:t>
            </a:r>
            <a:endParaRPr lang="ru-RU" dirty="0"/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77000"/>
          <a:stretch>
            <a:fillRect/>
          </a:stretch>
        </p:blipFill>
        <p:spPr bwMode="auto">
          <a:xfrm>
            <a:off x="0" y="2373064"/>
            <a:ext cx="1309657" cy="427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928670"/>
            <a:ext cx="2406650" cy="304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649662"/>
            <a:ext cx="2232025" cy="320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0"/>
            <a:ext cx="2547937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3905250"/>
            <a:ext cx="245903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ЮБКА-КАК  САМОСТОЯТЕЛЬНЫЙ  ПРЕДМЕТ  ЖЕНСКОЙ  ОДЕЖДЫ  ВОШЛА  В  МОДУ ЛИШЬ  ПЕРЕД  1-ОЙ  МИРОВОЙ  ВОЙНОЙ.  ДО  ЭТОГО ОНА  ВЫСТУПАЛА  В  СОЧЕТАНИИ  С  ЛИФОМ,ОБРАЗУЯ  ПЛАТЬЕ. ЮБКУ  ДАЖЕ  ДОМА  НОСИЛИ  ПОД  ОДЕЖДОЙ  ( В  КАЧЕСТВЕ  НИЖНЕГО  БЕЛЬЯ), А ПОСКОЛЬКУ ОДНОВРЕМЕНО  НАДЕВАЛИ  НЕСКОЛЬКО  ЮБОК,ТО ТОЛЬКО ОДНА  ИЗ  НИХ  МОГЛА  БЫТЬ ВИДНА. ЧАСТО ЮБКИ  БЫЛИ  ОДНОГО  ЦВЕТА  ЧТО СОЗДАВАЛО  ДЕКАРОТИВНЫЙ  ЭФФЕКТ.  В 15  ВЕКЕ  В  МОДУ  ВОШЛИ  ПЛАТЬЯ  С  УКОРОЧЕННЫМ НИЗОМ, ЮБКОЙ,  ПРИТАЧИВАЕМОЙ  ВЫШЕ  ТАЛИИ  И   ДЛИНЫМ  ШЛЕЙФОМ. ВО  2-ОЙ  ПОЛОВИНЕ  16  ВЕКА ПОЯВИЛОСЬ ЖЁСТКОЕ. ДЛИНОЕ  ИСПАНСКОЕ  ПЛАТЬЕ  В  ФОРМЕ  КОЛОКОЛА. УСТОЙЧИВУЮ  ФОРМУ  ПРИДАВАЛИ  С  ПОМОЩЬЮ  НОВОГО  ОКРУГА,  ВШИТОГО  В  ПОДОЛ  ЮБКИ,  КОТОРОЕ  СОЕДИНЯЛОСЬ  С ПАНЦИРНЫМ   КОРСЕТОМ. В  КОНЦЕ  16 В ФОРМА  ЮБОК  СМЕНИЛИСЬ  С   КОЛОКООБРАЗНЫХ  НА  БОЧКООБРАЗНУЮ.  НА  БЁДРА  НАКЛАДЫВАЛИ  ОГРОМНЫЙ  ВАЛИК  С  КОТОРОГО  СПАДАЛА  СБОРЧАТАЯ  ЮБКА.  ВОКРУГ  ТАЛИИ  РАСПОЛОГАЛИСЬ  ЖЁСТКАЯ  ОБОРКА. ПОЗЖЕ, В  ПРЕРИОД   БАРОККО  ВАЛИКИ  ВЫШЛИ   ИЗ  МОДЫ  А  В  ОБЫЧАЙ  ВОШЛА  ЖЁСТКАЯ  НИЖНЯЯ  ЮБКА.  ВПЕРЕДИ  НА  ВЕРХНЕЙ  ЮБКЕ   ДЕЛАЛИ  РАЗРЕЗ  .  ПОДКЛАДКУ   ВЫПОЛНЯЛИ  ИЗ  ТКАНИ    ДРУГОГО  ЦВЕТА,  И   ПРИСТЁГИВАЛИ  СЗАДИ,  ПОЛУЧАЯ   ШЛЕЙФ  И  ПЫШНУЮ  ДРАПИРОВКУ. ОКОЛО  1715 Г   МОДНОЙ  СТАЛА,  ТАК   НАЗЫВАЕМАЯ  ЮБКА – «РОБОКО» ,  СПЛЮЩЕННАЯ  СПЕРЕДИ,  СЗАДИ ОЧЕНЬ  ЖЁСТКАЯ,  ОЧЕНЬ  ШИРОКАЯ.  ЕЁ   УКРАШАЛИ  ОБОРКАМИ,  КРУЖЕВАМИ,  БАНТАМИ. ЭТА   ЮБКА   ИМЕЛА   ТАКУЮ   ШИРОКУЮ ЧАСТЬ, ЧТО СПЕЦИАЛЬНО  ДЕЛАЛИ  ДВОЙНЫЕ   ДВЕРИ .  ВО  2 ОЙ   ПОЛ  18 В  ЮБКА  ПРИОБРЕЛА   ФОРМУ   КУПАЛА.  НАИБОЛЬШИМ   УСПЕХОМ   ПОЛЬЗОВАЛИСЬ  НЕПРИТАЛЕННЫЕ   ПЛАТЬЯ  СВОБОДНОГО  ПОКРОЯ     ; А   ВМЕСТЕ С  НИМИ  УКОРОЧЕННЫЕ   ПЛАТЬЯ.  В  ПЕРИОД  1 –ОЙ    МИРОВОЙ   ВОЙНЫ   БЫЛИ   РАЗРАБОТАНЫ    ОБРАЗЦЫ  НОВОЙ  ЖЕНСКОЙ   ОДЕЖДЫ -  С  УЧЁТОМ   УДОБСТВА   И   ПРАКТИЧНОСТИ, ОНИ БЫЛИ   ПРИСПОСОБЛЕНЫ  К  УСЛОВИЯМ 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Общая характеристика изделия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Юбка - предмет одежды, покрывающий нижнюю часть тела.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много различных видов юбок, относящихся к различным стилям. Это такие юбки, как: прямая юбка,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клиньевая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юбка, юбка со складками, юбка на кокетке,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юбка-годэ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юбка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полусолнце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т.д.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модель представляет собой прямую, облегающую по бедрам юбку, с вытачками по линии талии, с поясом. Юбка состоит из двух деталей: переднего и заднего полотнища. Шов с застежкой находится посередине задней детали. Низ изделия обработан с помощью швом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вподгибку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открытым срезом.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рисунки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500298" y="2285992"/>
            <a:ext cx="2928958" cy="2692005"/>
          </a:xfrm>
          <a:prstGeom prst="rect">
            <a:avLst/>
          </a:prstGeom>
          <a:noFill/>
        </p:spPr>
      </p:pic>
      <p:pic>
        <p:nvPicPr>
          <p:cNvPr id="6" name="Picture 8" descr="19         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3000364" cy="2840673"/>
          </a:xfrm>
          <a:prstGeom prst="rect">
            <a:avLst/>
          </a:prstGeom>
          <a:noFill/>
        </p:spPr>
      </p:pic>
      <p:pic>
        <p:nvPicPr>
          <p:cNvPr id="8" name="Picture 38" descr="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214942" y="0"/>
            <a:ext cx="2950944" cy="2714620"/>
          </a:xfrm>
          <a:prstGeom prst="rect">
            <a:avLst/>
          </a:prstGeom>
          <a:noFill/>
        </p:spPr>
      </p:pic>
      <p:pic>
        <p:nvPicPr>
          <p:cNvPr id="10" name="Picture 6" descr="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429256" y="4286324"/>
            <a:ext cx="2786050" cy="2571676"/>
          </a:xfrm>
          <a:prstGeom prst="rect">
            <a:avLst/>
          </a:prstGeom>
          <a:noFill/>
        </p:spPr>
      </p:pic>
      <p:pic>
        <p:nvPicPr>
          <p:cNvPr id="11" name="Picture 6" descr="20         10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1" y="4509534"/>
            <a:ext cx="2928926" cy="234846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Конструирование и моделирование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- это построение чертежа выкройки изделия. Моя модель юбки состоит из двух полотнищ. Ширина юбки рассчитывается по обхвату бедер. Для построения чертежа основы такой юбки необходимы мерки: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полуобхват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талии);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полуобхват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бедер);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Дст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(длина спинки до талии)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(длина изделия).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Юбка может быть разной длины. Для пошива используют разные виды ткани, но я выбрала габардин.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Моделирование - это процесс изменения чертежа выкройки в соответствии с выбранной моделью. Термин "моделирование" происходит от слова "модель", то есть образец, создаваемый художниками, модельерами и конструкторами.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</TotalTime>
  <Words>1216</Words>
  <Application>Microsoft Office PowerPoint</Application>
  <PresentationFormat>Экран (4:3)</PresentationFormat>
  <Paragraphs>108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Творческий проект «Прямая юбка»</vt:lpstr>
      <vt:lpstr>Цель работы</vt:lpstr>
      <vt:lpstr>ОБОСНОВАНИЕ ВЫБОРА ТЕМЫ ПРОЕКТА</vt:lpstr>
      <vt:lpstr>Определение конкретной задачи и её формулировка. Наша задача- изготовить юбку.</vt:lpstr>
      <vt:lpstr>ИСТОРИЯ ЮБКИ</vt:lpstr>
      <vt:lpstr>ИСТОРИЧЕСКАЯ СПРАВКА</vt:lpstr>
      <vt:lpstr>Общая характеристика изделия</vt:lpstr>
      <vt:lpstr>Презентация PowerPoint</vt:lpstr>
      <vt:lpstr>Конструирование и моделирование</vt:lpstr>
      <vt:lpstr>Презентация PowerPoint</vt:lpstr>
      <vt:lpstr>Презентация PowerPoint</vt:lpstr>
      <vt:lpstr>ВЫБОР МАТЕРИАЛОВ, ИНСТРУМЕНТОВ, ОБОРУДОВАНИЯ</vt:lpstr>
      <vt:lpstr>Технологическая последовательность изготовления юбки</vt:lpstr>
      <vt:lpstr>Презентация PowerPoint</vt:lpstr>
      <vt:lpstr>Экономическое обоснование.</vt:lpstr>
      <vt:lpstr>ЭКОЛОГИЧЕСКАЯ ОЦЕНКА ПРОЕКТА</vt:lpstr>
      <vt:lpstr>Реклама юбки</vt:lpstr>
      <vt:lpstr>Презентация PowerPoint</vt:lpstr>
      <vt:lpstr>Презентация PowerPoint</vt:lpstr>
      <vt:lpstr>Презентация PowerPoint</vt:lpstr>
      <vt:lpstr>Результат работы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«юбка»</dc:title>
  <dc:creator>дом</dc:creator>
  <cp:lastModifiedBy>татьяна</cp:lastModifiedBy>
  <cp:revision>42</cp:revision>
  <dcterms:created xsi:type="dcterms:W3CDTF">2011-04-04T14:30:00Z</dcterms:created>
  <dcterms:modified xsi:type="dcterms:W3CDTF">2022-12-02T06:55:49Z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