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6B72CE3-D27A-4B5B-B223-ECA08E326F47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566C584-6878-41EE-8E77-A355E4065E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582330_2-p-detskii-sad-na-belom-fone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214311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ПСИХИЧЕСКОЕ РАЗВИТИЕ РЕБЕНКА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sz="80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  ГОДА ЖИЗНИ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81527-midd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714612" y="-928718"/>
            <a:ext cx="7429552" cy="540706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На третьем году жизни продолжается совершенствование деятельности всех органов и психологических функций ребенка. Повышается работоспособность нервной системы, увеличивается выносливость, удлиняется активное бодрствование до 6-7 часов в сутки. Ребенок может уже сдерживать свои эмоции и не плакать, даже если ему больно. Он становится более терпеливым и может дольше заниматься одним делом без отвлечений. Теперь ребенку трудно быстро переключаться с одного вида деятельности на другой, например, сразу прекратить игру, чтобы пойти есть, или быстро ответить даже на хорошо знакомый вопрос.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5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286511" y="4643446"/>
            <a:ext cx="3285041" cy="242889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Ребенку уже нужно объяснять правила поведения, да он и сам стремится быть хорошим и во всем походить на вас. К сожалению, часто бывает так: «Говори спокойно, не кричи», — внушает своему сыну мама, а через минуту сын слышит, как мама громко отчитывает папу. Постоянно следите за тем, чтобы ваши слова не расходились с вашими поступками.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57686948_49-kartinkin-net-p-kartinki-s-detmi-dlya-oformleniya-prezenta-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42974" y="-1643098"/>
            <a:ext cx="6286544" cy="4285698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928794" y="1643050"/>
            <a:ext cx="7215206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 третьем году жизни совершенствуется тонкая моторика, что позволяет ребенку самостоятельно одеться, раздеться, умыться; рисовать карандашом, застегивать пуговицы, есть аккуратно и пользоваться столовыми приборами. </a:t>
            </a:r>
          </a:p>
          <a:p>
            <a:r>
              <a:rPr lang="ru-RU" dirty="0" smtClean="0"/>
              <a:t>Словарный запас к трем годам достигает 1200-1300 слов. Ребенок употребляет почти все части речи, хотя не всегда правильно. Звукопроизношение становится более совершенным, но все еще с некоторыми дефектами.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3027649_41-adonius-club-p-klipart-deti-na-prozrachnom-fone-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-214338"/>
            <a:ext cx="5993735" cy="4570223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5715040" cy="5454657"/>
          </a:xfrm>
        </p:spPr>
        <p:txBody>
          <a:bodyPr>
            <a:normAutofit/>
          </a:bodyPr>
          <a:lstStyle/>
          <a:p>
            <a:r>
              <a:rPr lang="ru-RU" dirty="0" smtClean="0"/>
              <a:t>К концу третьего года жизни любимыми играми детей становится ролевые игры. Ребенок принимает на себя определенную роль, изображая маму, папу, воспитательницу детского сада, и в точности повторяет позу, жесты, мимику, речь. Поэтому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 smtClean="0"/>
              <a:t>присутствии ребенка обращайте внимание на свое поведение, на свою речь, жесты и т. 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85215_7-p-fon-dlya-prezentatsii-konstruirovanie-v-de-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098" y="-285776"/>
            <a:ext cx="10146812" cy="7858180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92922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Среди мыслительных операций важнейшими являются: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marL="365125" indent="354013">
              <a:buNone/>
            </a:pPr>
            <a:r>
              <a:rPr lang="ru-RU" dirty="0" smtClean="0"/>
              <a:t>1) называние цвета, величины, формы, расположения предмета в пространстве (близко, далеко)</a:t>
            </a:r>
          </a:p>
          <a:p>
            <a:pPr marL="365125" indent="354013">
              <a:buNone/>
            </a:pPr>
            <a:endParaRPr lang="ru-RU" dirty="0" smtClean="0"/>
          </a:p>
          <a:p>
            <a:pPr marL="365125" indent="354013">
              <a:buNone/>
            </a:pPr>
            <a:r>
              <a:rPr lang="ru-RU" dirty="0" smtClean="0"/>
              <a:t>2) группировка предметов одного цвета, формы, размера</a:t>
            </a:r>
          </a:p>
          <a:p>
            <a:pPr marL="365125" indent="354013">
              <a:buNone/>
            </a:pPr>
            <a:endParaRPr lang="ru-RU" dirty="0" smtClean="0"/>
          </a:p>
          <a:p>
            <a:pPr marL="365125" indent="354013">
              <a:buNone/>
            </a:pPr>
            <a:r>
              <a:rPr lang="ru-RU" dirty="0" smtClean="0"/>
              <a:t>3) сравнение но цвету, форме, размеру, весу; по времени (сегодня, завтра, вчера, поздно, потом, сейчас); </a:t>
            </a:r>
          </a:p>
          <a:p>
            <a:pPr marL="365125" indent="354013">
              <a:buNone/>
            </a:pPr>
            <a:endParaRPr lang="ru-RU" dirty="0" smtClean="0"/>
          </a:p>
          <a:p>
            <a:pPr marL="365125" indent="354013">
              <a:buNone/>
            </a:pPr>
            <a:r>
              <a:rPr lang="ru-RU" dirty="0" smtClean="0"/>
              <a:t>4</a:t>
            </a:r>
            <a:r>
              <a:rPr lang="ru-RU" dirty="0" smtClean="0"/>
              <a:t>) выделение основных свойств предметов (форма, величина, цвет)</a:t>
            </a:r>
          </a:p>
          <a:p>
            <a:pPr marL="365125" indent="354013">
              <a:buNone/>
            </a:pPr>
            <a:endParaRPr lang="ru-RU" dirty="0" smtClean="0"/>
          </a:p>
          <a:p>
            <a:pPr marL="365125" indent="354013">
              <a:buNone/>
            </a:pPr>
            <a:r>
              <a:rPr lang="ru-RU" dirty="0" smtClean="0"/>
              <a:t>5) координация движений рук и зрения</a:t>
            </a:r>
          </a:p>
          <a:p>
            <a:pPr marL="365125" indent="354013">
              <a:buNone/>
            </a:pPr>
            <a:endParaRPr lang="ru-RU" dirty="0" smtClean="0"/>
          </a:p>
          <a:p>
            <a:pPr marL="365125" indent="354013">
              <a:buNone/>
            </a:pPr>
            <a:r>
              <a:rPr lang="ru-RU" dirty="0" smtClean="0"/>
              <a:t>6) формирование числовых представлений (много, мало, один, два, меньше, больше)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109538">
              <a:buNone/>
            </a:pPr>
            <a:r>
              <a:rPr lang="ru-RU" dirty="0" smtClean="0"/>
              <a:t>В общении: со взрослыми, при чтении, играх и развивающих упражнениях ребенок все более обогащает свои представления о мире и получает знания: </a:t>
            </a:r>
          </a:p>
          <a:p>
            <a:r>
              <a:rPr lang="ru-RU" dirty="0" smtClean="0"/>
              <a:t>1) о явлениях природы — светит солнце, идет дождь, снег, гремит гром, на небе тучи; сегодня холодно, тепло, жарко, и другое; </a:t>
            </a:r>
          </a:p>
          <a:p>
            <a:r>
              <a:rPr lang="ru-RU" dirty="0" smtClean="0"/>
              <a:t>2) о животном мире — не только различает и называет домашних животных, но и имеет первичные понятия о них; </a:t>
            </a:r>
          </a:p>
          <a:p>
            <a:r>
              <a:rPr lang="ru-RU" dirty="0" smtClean="0"/>
              <a:t>3) о растительном мире различает и называет цветок, дерево, траву, лист и другое;</a:t>
            </a:r>
          </a:p>
          <a:p>
            <a:r>
              <a:rPr lang="ru-RU" dirty="0" smtClean="0"/>
              <a:t>4) о некоторых трудовых действиях: пилить дрова, копать землю, мыть посуду и т. д.</a:t>
            </a:r>
          </a:p>
          <a:p>
            <a:endParaRPr lang="ru-RU" dirty="0"/>
          </a:p>
        </p:txBody>
      </p:sp>
      <p:pic>
        <p:nvPicPr>
          <p:cNvPr id="4" name="Рисунок 3" descr="1619701443_15-phonoteka_org-p-detskie-risunki-bez-fona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6629" y="4286256"/>
            <a:ext cx="5547371" cy="2740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44007956-stock-illustration-cartoon-happy-family-reading-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4142232"/>
            <a:ext cx="3211832" cy="3072982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449263">
              <a:buNone/>
            </a:pPr>
            <a:r>
              <a:rPr lang="ru-RU" dirty="0" smtClean="0"/>
              <a:t>Не перечислить всего того, что нужно развивать в ребенке двух-трех лет. Но </a:t>
            </a:r>
            <a:r>
              <a:rPr lang="ru-RU" smtClean="0"/>
              <a:t>не </a:t>
            </a:r>
            <a:r>
              <a:rPr lang="ru-RU" smtClean="0"/>
              <a:t>пугайтесь</a:t>
            </a:r>
            <a:r>
              <a:rPr lang="ru-RU" dirty="0" smtClean="0"/>
              <a:t>, дорогие родители, такому колоссальному объему информации, необходимому вашему малышу для его нормального развития, и не думайте, что у вас не хватит времени на это. Ведь все должно идти естественным путем, а когда и чем заниматься с ребенком, он сам вам будет подсказывать. Только внимательно наблюдайте за своим малышом, будьте мудры и терпеливы.</a:t>
            </a:r>
          </a:p>
          <a:p>
            <a:pPr marL="0" indent="449263">
              <a:buNone/>
            </a:pPr>
            <a:endParaRPr lang="ru-RU" dirty="0"/>
          </a:p>
          <a:p>
            <a:pPr lvl="4">
              <a:buClr>
                <a:srgbClr val="DA1F28"/>
              </a:buClr>
            </a:pPr>
            <a:r>
              <a:rPr lang="ru-RU" sz="1600" dirty="0">
                <a:solidFill>
                  <a:prstClr val="black"/>
                </a:solidFill>
              </a:rPr>
              <a:t>Источник: Ильина М.Н. «Развитие ребенка»</a:t>
            </a:r>
          </a:p>
          <a:p>
            <a:pPr marL="0" indent="449263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</TotalTime>
  <Words>591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ПСИХИЧЕСКОЕ РАЗВИТИЕ РЕБЕНКА    3   ГОДА ЖИЗНИ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ПСИХИЧЕСКОЕ РАЗВИТИЕ РЕБЕНКА    3   ГОДА ЖИЗНИ</dc:title>
  <dc:creator>1</dc:creator>
  <cp:lastModifiedBy>user</cp:lastModifiedBy>
  <cp:revision>5</cp:revision>
  <dcterms:created xsi:type="dcterms:W3CDTF">2022-11-29T05:58:26Z</dcterms:created>
  <dcterms:modified xsi:type="dcterms:W3CDTF">2022-12-02T06:49:11Z</dcterms:modified>
</cp:coreProperties>
</file>