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B72CE3-D27A-4B5B-B223-ECA08E326F47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66C584-6878-41EE-8E77-A355E4065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582330_2-p-detskii-sad-na-belom-fone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214311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ПСИХИЧЕСКОЕ РАЗВИТИЕ РЕБЕНКА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8000" b="1" dirty="0" smtClean="0">
                <a:solidFill>
                  <a:schemeClr val="bg2">
                    <a:lumMod val="25000"/>
                  </a:schemeClr>
                </a:solidFill>
              </a:rPr>
              <a:t>6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ГОДА ЖИЗНИ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81527-midd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714612" y="-928718"/>
            <a:ext cx="7429552" cy="540706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Ребенок шестого года жизни продолжает совершенствоваться через игру, рисование, общение с взрослыми и сверстниками, но постепенно, важнейшим видом деятельности становится учение.</a:t>
            </a:r>
          </a:p>
          <a:p>
            <a:r>
              <a:rPr lang="ru-RU" dirty="0"/>
              <a:t>С пяти лет ребенка необходимо готовить к будущему школьному обучению.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5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286511" y="4643446"/>
            <a:ext cx="3285041" cy="242889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Интеллектуальное развитие ребенка пяти-шести лет определяется комплексом познавательных процессов: внимания, восприятия, мышления, памяти, воображения.</a:t>
            </a:r>
          </a:p>
          <a:p>
            <a:pPr>
              <a:buNone/>
            </a:pPr>
            <a:r>
              <a:rPr lang="ru-RU" dirty="0"/>
              <a:t>Внимание ребенка этого возрастного периода характеризуется непроизвольностью; он еще не может управлять своим вниманием и часто оказывается во власти внешних впечатлений. Проявляется это в быстрой отвлекаемости, невозможности сосредоточиться на чем-то одном, в частой смене деятельности.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57686948_49-kartinkin-net-p-kartinki-s-detmi-dlya-oformleniya-prezenta-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42974" y="-1643098"/>
            <a:ext cx="6286544" cy="4285698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928794" y="1643050"/>
            <a:ext cx="7215206" cy="4525963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None/>
            </a:pPr>
            <a:r>
              <a:rPr lang="ru-RU" dirty="0"/>
              <a:t>Восприятие у ребенка развивается буквально с первых месяцев жизни. К пяти-шести годам ребенок обычно хорошо различает цвета и форму предметов (он называет различные геометрические фигуры).</a:t>
            </a:r>
          </a:p>
          <a:p>
            <a:pPr marL="624078" indent="-514350">
              <a:buNone/>
            </a:pPr>
            <a:r>
              <a:rPr lang="ru-RU" dirty="0"/>
              <a:t>Ребенок хорошо ориентируется в пространстве и правильно использует многообразные обозначения пространственных отношений: «Надо спуститься вниз, повернуть направо, дойти до угла, повернуть налево, перейти на другую сторону».</a:t>
            </a:r>
          </a:p>
          <a:p>
            <a:pPr marL="624078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3027649_41-adonius-club-p-klipart-deti-na-prozrachnom-fone-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-214338"/>
            <a:ext cx="5993735" cy="4570223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5942464" cy="595215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Различные игры, конструирование, </a:t>
            </a:r>
            <a:r>
              <a:rPr lang="ru-RU" dirty="0" smtClean="0"/>
              <a:t>лепка</a:t>
            </a:r>
            <a:r>
              <a:rPr lang="ru-RU" dirty="0"/>
              <a:t>, рисование, чтение развивают у ребенка такие мыслительные операции, как обобщение, сравнение, абстрагирование, установление причинно - следственных связей. Благодаря этому, ребенок может </a:t>
            </a:r>
            <a:r>
              <a:rPr lang="ru-RU" dirty="0" smtClean="0"/>
              <a:t>понять </a:t>
            </a:r>
            <a:r>
              <a:rPr lang="ru-RU" dirty="0"/>
              <a:t>главную мысль сказки, картинки, объединить несколько картинок на основе общего признака, разложить картинки на группы по существенному признаку и т. д.</a:t>
            </a:r>
          </a:p>
          <a:p>
            <a:r>
              <a:rPr lang="ru-RU" dirty="0"/>
              <a:t>У ребенка шестого года жизни память по-прежнему является непроизвольной, основанной на эмоциях, интересе. То есть ребенок легко запоминает то, что его заинтересовало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85215_7-p-fon-dlya-prezentatsii-konstruirovanie-v-de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098" y="-285776"/>
            <a:ext cx="10146812" cy="785818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2922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Ведущей деятельностью ребенка дошкольного возраста является сюжетно ролевая игра, в процессе которой развивается воображение. Именно воображение дает возможность ребенку представить себя во время игры летчиком, моряком, шофером и т. д.</a:t>
            </a:r>
          </a:p>
          <a:p>
            <a:r>
              <a:rPr lang="ru-RU" dirty="0"/>
              <a:t>На шестом году жизни ребенка следует обратить самое серьезное внимание </a:t>
            </a:r>
            <a:r>
              <a:rPr lang="ru-RU" dirty="0" smtClean="0"/>
              <a:t>на </a:t>
            </a:r>
            <a:r>
              <a:rPr lang="ru-RU" dirty="0"/>
              <a:t>развитие его речи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dirty="0" smtClean="0"/>
              <a:t>*Все </a:t>
            </a:r>
            <a:r>
              <a:rPr lang="ru-RU" dirty="0"/>
              <a:t>ли звуки ребенок произносит правильно?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*Не </a:t>
            </a:r>
            <a:r>
              <a:rPr lang="ru-RU" dirty="0"/>
              <a:t>«съедает» ли начала и окончания слов? </a:t>
            </a:r>
            <a:endParaRPr lang="ru-RU" dirty="0" smtClean="0"/>
          </a:p>
          <a:p>
            <a:pPr marL="109728" indent="0">
              <a:buNone/>
            </a:pPr>
            <a:r>
              <a:rPr lang="ru-RU" dirty="0"/>
              <a:t>*</a:t>
            </a:r>
            <a:r>
              <a:rPr lang="ru-RU" dirty="0" smtClean="0"/>
              <a:t>Умеет </a:t>
            </a:r>
            <a:r>
              <a:rPr lang="ru-RU" dirty="0"/>
              <a:t>ли связно выражать свои мысли? и т. д.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Если </a:t>
            </a:r>
            <a:r>
              <a:rPr lang="ru-RU" dirty="0"/>
              <a:t>хотя бы на один из этих вопросов вы ответили «нет», значит, нужно «бить» тревогу. Не следует пренебрегать такой проблемой и обязательно нужно обратиться за  консультацией к специалисту — логопеду.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14290"/>
            <a:ext cx="8119214" cy="508691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 общему мнению детских психологов, на шестом году жизни ребенка следует начинать учить чтению. Большинство детей этого возраста сами проявляют интерес к овладению грамотой, особенно, если вы готовили его к этому. Вы постоянно разговаривали и играли со своим ребенком, отвечали на его вопросы и стимулировали его познавательные интересы, много читали, разучивали стихи и несложные песенки.</a:t>
            </a:r>
          </a:p>
          <a:p>
            <a:r>
              <a:rPr lang="ru-RU" dirty="0"/>
              <a:t>Для чтения вслух выбирайте яркие, красочные книжки с интересными сюжетами. Пусть ребенок сам выберет книжку. Посадите его на колени или рядом с собой на диване, в кресле, чтобы он мог «читать» вместе с вами. Это очень важно с точки зрения развития интереса к процессу чтения, не </a:t>
            </a:r>
            <a:r>
              <a:rPr lang="ru-RU" dirty="0" smtClean="0"/>
              <a:t>говоря </a:t>
            </a:r>
            <a:r>
              <a:rPr lang="ru-RU" dirty="0"/>
              <a:t>уже о том, что эмоционально сближает вас друг с другом. </a:t>
            </a:r>
          </a:p>
          <a:p>
            <a:endParaRPr lang="ru-RU" dirty="0"/>
          </a:p>
        </p:txBody>
      </p:sp>
      <p:pic>
        <p:nvPicPr>
          <p:cNvPr id="4" name="Рисунок 3" descr="1619701443_15-phonoteka_org-p-detskie-risunki-bez-fona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6629" y="4286256"/>
            <a:ext cx="5547371" cy="2740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44007956-stock-illustration-cartoon-happy-family-reading-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142232"/>
            <a:ext cx="3211832" cy="3072982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Развитость тонкой моторики основной показатель готовности к усвоению письма, чтения, правильной речи и интеллекта в целом: руки, голова и язык связаны одной ниточкой, и любые нарушения в этой цепи приводят к отставанию. Поэтому нормально развивающийся ребенок шести лет должен уметь и любить рисовать, лепить, вырезать ножницами, пользоваться иголкой, разными природными материалами и т. д.</a:t>
            </a:r>
          </a:p>
          <a:p>
            <a:r>
              <a:rPr lang="ru-RU" dirty="0"/>
              <a:t>Всегда поощряйте занятия ребенка, если они связаны с тренировкой пальцев рук. </a:t>
            </a:r>
          </a:p>
          <a:p>
            <a:r>
              <a:rPr lang="ru-RU" dirty="0"/>
              <a:t>Чтобы избежать трудностей в школьном обучении, занимайтесь со своим ребенком.</a:t>
            </a:r>
          </a:p>
          <a:p>
            <a:endParaRPr lang="ru-RU" dirty="0"/>
          </a:p>
          <a:p>
            <a:pPr lvl="4"/>
            <a:r>
              <a:rPr lang="ru-RU" dirty="0"/>
              <a:t>Источник: Ильина М.Н. «Развитие ребенка»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605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ПСИХИЧЕСКОЕ РАЗВИТИЕ РЕБЕНКА    6 ГОДА ЖИЗНИ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ПСИХИЧЕСКОЕ РАЗВИТИЕ РЕБЕНКА    3   ГОДА ЖИЗНИ</dc:title>
  <dc:creator>1</dc:creator>
  <cp:lastModifiedBy>user</cp:lastModifiedBy>
  <cp:revision>9</cp:revision>
  <dcterms:created xsi:type="dcterms:W3CDTF">2022-11-29T05:58:26Z</dcterms:created>
  <dcterms:modified xsi:type="dcterms:W3CDTF">2022-12-02T07:01:11Z</dcterms:modified>
</cp:coreProperties>
</file>