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5640"/>
    <a:srgbClr val="BD582C"/>
    <a:srgbClr val="9B8357"/>
    <a:srgbClr val="D7B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86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50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343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6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459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94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41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482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2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37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536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8E93E63-08AC-497F-957C-9DA57F52CDF2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EEC795D-D40C-49BB-ACBB-2FFA1A51EE0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10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7B8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00438" y="259883"/>
            <a:ext cx="8325853" cy="1126156"/>
          </a:xfrm>
        </p:spPr>
        <p:txBody>
          <a:bodyPr>
            <a:normAutofit/>
          </a:bodyPr>
          <a:lstStyle/>
          <a:p>
            <a:r>
              <a:rPr lang="ru-RU" sz="66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умножения</a:t>
            </a:r>
            <a:endParaRPr lang="ru-RU" sz="6600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77365" y="1540042"/>
            <a:ext cx="3878981" cy="933651"/>
          </a:xfrm>
          <a:prstGeom prst="roundRect">
            <a:avLst/>
          </a:prstGeom>
          <a:solidFill>
            <a:srgbClr val="9B8357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Переместительное свойство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06240" y="2733574"/>
            <a:ext cx="3850106" cy="895149"/>
          </a:xfrm>
          <a:prstGeom prst="roundRect">
            <a:avLst/>
          </a:prstGeom>
          <a:solidFill>
            <a:srgbClr val="BD582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Сочетательное свойство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06240" y="3917482"/>
            <a:ext cx="3850106" cy="962526"/>
          </a:xfrm>
          <a:prstGeom prst="roundRect">
            <a:avLst/>
          </a:prstGeom>
          <a:solidFill>
            <a:srgbClr val="86564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Распределительное свойство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96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rgbClr val="9B83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Переместительное свойство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97280" y="1905802"/>
            <a:ext cx="9480884" cy="111653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перестановки множителей значение произведения не меняется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2493" y="3190774"/>
            <a:ext cx="2550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b=</a:t>
            </a:r>
            <a:r>
              <a:rPr lang="en-US" sz="5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ba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97280" y="4350619"/>
            <a:ext cx="9124749" cy="16170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4=2+2+2+2=8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2=4+4=8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firstslide" highlightClick="1"/>
          </p:cNvPr>
          <p:cNvSpPr/>
          <p:nvPr/>
        </p:nvSpPr>
        <p:spPr>
          <a:xfrm>
            <a:off x="11251933" y="6054291"/>
            <a:ext cx="741145" cy="65451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227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rgbClr val="BD58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Сочетательное свойство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6990" y="3099334"/>
            <a:ext cx="3099334" cy="65451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en-US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)=(a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36295" y="1737360"/>
            <a:ext cx="8980370" cy="123203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умножить произведение двух чисел на число, можно сначала это число умножить на один из множителей, а затем умножить на другой множитель.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876926" y="4148488"/>
                <a:ext cx="9278754" cy="179992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ru-RU" sz="24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Пример:</a:t>
                </a:r>
              </a:p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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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12)=(25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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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12=100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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12=1200</a:t>
                </a:r>
              </a:p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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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17)=(50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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17+100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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17=1700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6926" y="4148488"/>
                <a:ext cx="9278754" cy="1799925"/>
              </a:xfrm>
              <a:prstGeom prst="rect">
                <a:avLst/>
              </a:prstGeom>
              <a:blipFill rotWithShape="0">
                <a:blip r:embed="rId2"/>
                <a:stretch>
                  <a:fillRect l="-9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Управляющая кнопка: возврат 5">
            <a:hlinkClick r:id="" action="ppaction://hlinkshowjump?jump=firstslide" highlightClick="1"/>
          </p:cNvPr>
          <p:cNvSpPr/>
          <p:nvPr/>
        </p:nvSpPr>
        <p:spPr>
          <a:xfrm>
            <a:off x="11415562" y="6121667"/>
            <a:ext cx="693019" cy="59676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1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rgbClr val="8656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023" y="272830"/>
            <a:ext cx="10059272" cy="157290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588168" y="1636295"/>
            <a:ext cx="9076623" cy="12416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Чтобы умножить сумму на число, можно умножить на это число каждое слагаемое и сложить полученные результаты.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20125" y="3041583"/>
            <a:ext cx="301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b+c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a=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a+c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6280" t="22877" r="15263" b="67159"/>
          <a:stretch/>
        </p:blipFill>
        <p:spPr>
          <a:xfrm>
            <a:off x="1174280" y="4571999"/>
            <a:ext cx="10403323" cy="1135781"/>
          </a:xfrm>
          <a:prstGeom prst="rect">
            <a:avLst/>
          </a:prstGeom>
        </p:spPr>
      </p:pic>
      <p:sp>
        <p:nvSpPr>
          <p:cNvPr id="8" name="Управляющая кнопка: возврат 7">
            <a:hlinkClick r:id="" action="ppaction://hlinkshowjump?jump=firstslide" highlightClick="1"/>
          </p:cNvPr>
          <p:cNvSpPr/>
          <p:nvPr/>
        </p:nvSpPr>
        <p:spPr>
          <a:xfrm>
            <a:off x="11155680" y="6054291"/>
            <a:ext cx="750771" cy="6930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10116152" y="6054291"/>
            <a:ext cx="693019" cy="60639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393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rgbClr val="8656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Распределительное свойство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68918" y="1605103"/>
            <a:ext cx="9115124" cy="126322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умножить разность на число, можно умножить на это число сначала уменьшаемое, а затем вычитаемое, и из 1 произведения вычесть 2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14249" y="3055860"/>
            <a:ext cx="3070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(b-c)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a=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a-c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</a:t>
            </a:r>
            <a:r>
              <a:rPr lang="en-US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4386" t="61614" r="19719" b="28421"/>
          <a:stretch/>
        </p:blipFill>
        <p:spPr>
          <a:xfrm>
            <a:off x="1905801" y="4591250"/>
            <a:ext cx="9080549" cy="1029903"/>
          </a:xfrm>
          <a:prstGeom prst="rect">
            <a:avLst/>
          </a:prstGeom>
        </p:spPr>
      </p:pic>
      <p:sp>
        <p:nvSpPr>
          <p:cNvPr id="7" name="Управляющая кнопка: возврат 6">
            <a:hlinkClick r:id="" action="ppaction://hlinkshowjump?jump=firstslide" highlightClick="1"/>
          </p:cNvPr>
          <p:cNvSpPr/>
          <p:nvPr/>
        </p:nvSpPr>
        <p:spPr>
          <a:xfrm>
            <a:off x="11444438" y="5996539"/>
            <a:ext cx="673768" cy="68339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898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</TotalTime>
  <Words>165</Words>
  <Application>Microsoft Office PowerPoint</Application>
  <PresentationFormat>Широкоэкранный</PresentationFormat>
  <Paragraphs>21</Paragraphs>
  <Slides>5</Slides>
  <Notes>0</Notes>
  <HiddenSlides>4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Calibri Light</vt:lpstr>
      <vt:lpstr>Cambria Math</vt:lpstr>
      <vt:lpstr>Times New Roman</vt:lpstr>
      <vt:lpstr>Wingdings</vt:lpstr>
      <vt:lpstr>Ретро</vt:lpstr>
      <vt:lpstr>Свойства умножения</vt:lpstr>
      <vt:lpstr>Переместительное свойство</vt:lpstr>
      <vt:lpstr>Сочетательное свойство </vt:lpstr>
      <vt:lpstr>Презентация PowerPoint</vt:lpstr>
      <vt:lpstr>Распределительное свойство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умножения</dc:title>
  <dc:creator>info</dc:creator>
  <cp:lastModifiedBy>info</cp:lastModifiedBy>
  <cp:revision>4</cp:revision>
  <dcterms:created xsi:type="dcterms:W3CDTF">2022-03-29T05:50:42Z</dcterms:created>
  <dcterms:modified xsi:type="dcterms:W3CDTF">2022-03-29T06:24:00Z</dcterms:modified>
</cp:coreProperties>
</file>