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330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721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867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102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13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453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988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15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04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927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84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181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A12D0-148E-42AD-8875-3CDFBFA11CF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707B4-AEF5-4295-B789-E844BB63D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86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36912"/>
            <a:ext cx="8136904" cy="1470025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latin typeface="Georgia" pitchFamily="18" charset="0"/>
              </a:rPr>
              <a:t>Литература</a:t>
            </a:r>
            <a:endParaRPr lang="ru-RU" sz="7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51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Ð°ÑÑÐ¸Ð½ÐºÐ¸ Ð¿Ð¾ Ð·Ð°Ð¿ÑÐ¾ÑÑ ÑÐµÑÐ½ÑÐ¹ ÑÐ¾Ð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4233232"/>
            <a:ext cx="10081120" cy="1337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23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Georgia" pitchFamily="18" charset="0"/>
              </a:rPr>
              <a:t>День победы в Великой Отечественной войне.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6146" name="Picture 2" descr="ÐÐ°ÑÑÐ¸Ð½ÐºÐ¸ Ð¿Ð¾ Ð·Ð°Ð¿ÑÐ¾ÑÑ Ð´ÐµÐ½Ñ Ð¿Ð¾Ð±ÐµÐ´Ñ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3392276" cy="2261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Ð°ÑÑÐ¸Ð½ÐºÐ¸ Ð¿Ð¾ Ð·Ð°Ð¿ÑÐ¾ÑÑ 9 Ð¼Ð°Ñ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56172"/>
            <a:ext cx="7992888" cy="260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Ð°ÑÑÐ¸Ð½ÐºÐ¸ Ð¿Ð¾ Ð·Ð°Ð¿ÑÐ¾ÑÑ 9 Ð¼Ð°Ñ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396044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58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16016" y="1700808"/>
            <a:ext cx="3780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«Горячий камень»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87664" y="2492330"/>
            <a:ext cx="35397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«Честное слово»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87664" y="3314483"/>
            <a:ext cx="3358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«Кот - Ворюга»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4173044"/>
            <a:ext cx="3990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«Барбос и </a:t>
            </a:r>
            <a:r>
              <a:rPr lang="ru-RU" sz="3200" i="1" dirty="0" err="1" smtClean="0">
                <a:latin typeface="Georgia" pitchFamily="18" charset="0"/>
              </a:rPr>
              <a:t>Жулька</a:t>
            </a:r>
            <a:r>
              <a:rPr lang="ru-RU" sz="3200" i="1" dirty="0" smtClean="0">
                <a:latin typeface="Georgia" pitchFamily="18" charset="0"/>
              </a:rPr>
              <a:t>»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1385" y="5156793"/>
            <a:ext cx="47355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«Тимур и его команда»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9893" y="1639252"/>
            <a:ext cx="3799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Пантелеев  Л.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0251" y="2492330"/>
            <a:ext cx="4761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Паустовский К.Г.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893" y="3239398"/>
            <a:ext cx="3315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Куприн А.И.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9893" y="4041938"/>
            <a:ext cx="3191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Гайдар А.П.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36672" y="445258"/>
            <a:ext cx="3768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latin typeface="Georgia" pitchFamily="18" charset="0"/>
              </a:rPr>
              <a:t>Соотнеси:</a:t>
            </a:r>
            <a:endParaRPr lang="ru-RU" sz="48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62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47065" y="5672682"/>
            <a:ext cx="3780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«Горячий камень»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90714" y="1112851"/>
            <a:ext cx="35397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«Честное слово»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81284" y="2745498"/>
            <a:ext cx="3358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«Кот - Ворюга»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65492" y="4295421"/>
            <a:ext cx="3990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«Барбос и </a:t>
            </a:r>
            <a:r>
              <a:rPr lang="ru-RU" sz="3200" i="1" dirty="0" err="1" smtClean="0">
                <a:latin typeface="Georgia" pitchFamily="18" charset="0"/>
              </a:rPr>
              <a:t>Жулька</a:t>
            </a:r>
            <a:r>
              <a:rPr lang="ru-RU" sz="3200" i="1" dirty="0" smtClean="0">
                <a:latin typeface="Georgia" pitchFamily="18" charset="0"/>
              </a:rPr>
              <a:t>»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0871" y="440943"/>
            <a:ext cx="3799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Пантелеев  Л.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9970" y="1896878"/>
            <a:ext cx="4761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Паустовский К.Г.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9501" y="3442175"/>
            <a:ext cx="3315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Куприн А.И.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64639" y="5026352"/>
            <a:ext cx="3191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Гайдар А.П.</a:t>
            </a:r>
            <a:endParaRPr lang="ru-RU" sz="36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6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009" y="620688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i="1" dirty="0" smtClean="0">
                <a:latin typeface="Georgia" pitchFamily="18" charset="0"/>
              </a:rPr>
              <a:t>Тема урока:</a:t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Повесть А.П. Гайдара «Тимур и его команда»</a:t>
            </a:r>
            <a:endParaRPr lang="ru-RU" i="1" dirty="0">
              <a:latin typeface="Georgia" pitchFamily="18" charset="0"/>
            </a:endParaRPr>
          </a:p>
        </p:txBody>
      </p:sp>
      <p:pic>
        <p:nvPicPr>
          <p:cNvPr id="1026" name="Picture 2" descr="ÐÐ°ÑÑÐ¸Ð½ÐºÐ¸ Ð¿Ð¾ Ð·Ð°Ð¿ÑÐ¾ÑÑ ÑÐ¸Ð¼ÑÑ Ð¸ ÐµÐ³Ð¾ ÐºÐ¾Ð¼Ð°Ð½Ð´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157585"/>
            <a:ext cx="2736304" cy="3439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20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94720" cy="116205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Аркадий Петрович Гайдар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412776"/>
            <a:ext cx="3528392" cy="5018236"/>
          </a:xfrm>
        </p:spPr>
        <p:txBody>
          <a:bodyPr>
            <a:noAutofit/>
          </a:bodyPr>
          <a:lstStyle/>
          <a:p>
            <a:r>
              <a:rPr lang="ru-RU" sz="2400" i="1" dirty="0">
                <a:latin typeface="Georgia" pitchFamily="18" charset="0"/>
              </a:rPr>
              <a:t>А.П. Гайдар родился 22 января 1904 года. </a:t>
            </a:r>
            <a:endParaRPr lang="ru-RU" sz="2400" i="1" dirty="0" smtClean="0">
              <a:latin typeface="Georgia" pitchFamily="18" charset="0"/>
            </a:endParaRPr>
          </a:p>
          <a:p>
            <a:r>
              <a:rPr lang="ru-RU" sz="2400" i="1" dirty="0">
                <a:latin typeface="Georgia" pitchFamily="18" charset="0"/>
              </a:rPr>
              <a:t>В ноябре 1918 года Гайдар уходит добровольцем в Красную Армию, ему было </a:t>
            </a:r>
            <a:r>
              <a:rPr lang="ru-RU" sz="2400" i="1" dirty="0" smtClean="0">
                <a:latin typeface="Georgia" pitchFamily="18" charset="0"/>
              </a:rPr>
              <a:t>только </a:t>
            </a:r>
            <a:r>
              <a:rPr lang="ru-RU" sz="2400" i="1" dirty="0">
                <a:latin typeface="Georgia" pitchFamily="18" charset="0"/>
              </a:rPr>
              <a:t>14 лет</a:t>
            </a:r>
            <a:r>
              <a:rPr lang="ru-RU" sz="2400" i="1" dirty="0" smtClean="0">
                <a:latin typeface="Georgia" pitchFamily="18" charset="0"/>
              </a:rPr>
              <a:t>.</a:t>
            </a:r>
          </a:p>
          <a:p>
            <a:r>
              <a:rPr lang="ru-RU" sz="2400" i="1" dirty="0" smtClean="0">
                <a:latin typeface="Georgia" pitchFamily="18" charset="0"/>
              </a:rPr>
              <a:t>Гайдар подарил нам много интересных книг, в которых призывал бороться против разгильдяев и жуликов. </a:t>
            </a:r>
          </a:p>
          <a:p>
            <a:endParaRPr lang="ru-RU" sz="2400" i="1" dirty="0">
              <a:latin typeface="Georgia" pitchFamily="18" charset="0"/>
            </a:endParaRPr>
          </a:p>
        </p:txBody>
      </p:sp>
      <p:pic>
        <p:nvPicPr>
          <p:cNvPr id="2050" name="Picture 2" descr="ÐÐ°ÑÑÐ¸Ð½ÐºÐ¸ Ð¿Ð¾ Ð·Ð°Ð¿ÑÐ¾ÑÑ Ð°.Ð¿.Ð³Ð°Ð¹Ð´Ð°Ñ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99" y="456207"/>
            <a:ext cx="4795665" cy="5853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54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1 этап – Биография автора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3074" name="Picture 2" descr="ÐÐ°ÑÑÐ¸Ð½ÐºÐ¸ Ð¿Ð¾ Ð·Ð°Ð¿ÑÐ¾ÑÑ Ð°.Ð¿.Ð³Ð°Ð¹Ð´Ð°Ñ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2880320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95926"/>
            <a:ext cx="2664296" cy="410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02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" y="759842"/>
            <a:ext cx="8003232" cy="94096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2 этап – сюжет повести «Тимур и его команда»</a:t>
            </a:r>
            <a:endParaRPr lang="ru-RU" sz="3600" b="1" i="1" dirty="0">
              <a:latin typeface="Georgia" pitchFamily="18" charset="0"/>
            </a:endParaRPr>
          </a:p>
        </p:txBody>
      </p:sp>
      <p:pic>
        <p:nvPicPr>
          <p:cNvPr id="4106" name="Picture 10" descr="ÐÐ°ÑÑÐ¸Ð½ÐºÐ¸ Ð¿Ð¾ Ð·Ð°Ð¿ÑÐ¾ÑÑ ÑÐ¸Ð¼ÑÑ Ð¸ ÐµÐ³Ð¾ ÐºÐ¾Ð¼Ð°Ð½Ð´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08" y="-10560"/>
            <a:ext cx="9150307" cy="686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05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Georgia" pitchFamily="18" charset="0"/>
              </a:rPr>
              <a:t>Найди описание в тексте к иллюстрации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4" name="Объект 3" descr="ÐÐ°ÑÑÐ¸Ð½ÐºÐ¸ Ð¿Ð¾ Ð·Ð°Ð¿ÑÐ¾ÑÑ Ð¸Ð»Ð»ÑÑÑÑÐ°ÑÐ¸Ð¸ Ðº Ð¿Ð¾Ð²ÐµÑÑÐ¸ ÑÐ¸Ð¼ÑÑ Ð¸ ÐµÐ³Ð¾ ÐºÐ¾Ð¼Ð°Ð½Ð´Ð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5184576" cy="4176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0233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smtClean="0">
                <a:latin typeface="Georgia" pitchFamily="18" charset="0"/>
              </a:rPr>
              <a:t>Найди описание в тексте к иллюстрации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5" name="Объект 4" descr="ÐÐ¾ÑÐ¾Ð¶ÐµÐµ Ð¸Ð·Ð¾Ð±ÑÐ°Ð¶ÐµÐ½Ð¸Ð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200" y1="10000" x2="85600" y2="89600"/>
                        <a14:foregroundMark x1="76000" y1="12800" x2="90000" y2="26000"/>
                        <a14:foregroundMark x1="81200" y1="5600" x2="81200" y2="5600"/>
                        <a14:foregroundMark x1="72400" y1="13600" x2="87600" y2="4000"/>
                        <a14:foregroundMark x1="14400" y1="10000" x2="11600" y2="56400"/>
                        <a14:foregroundMark x1="12400" y1="18000" x2="12400" y2="18000"/>
                        <a14:foregroundMark x1="12400" y1="18000" x2="8000" y2="11200"/>
                        <a14:foregroundMark x1="12400" y1="50400" x2="14400" y2="91200"/>
                        <a14:foregroundMark x1="80400" y1="52800" x2="94800" y2="44000"/>
                        <a14:foregroundMark x1="80400" y1="52800" x2="93600" y2="88000"/>
                        <a14:foregroundMark x1="83200" y1="80800" x2="95600" y2="62000"/>
                        <a14:foregroundMark x1="81200" y1="37600" x2="99200" y2="4800"/>
                        <a14:foregroundMark x1="84000" y1="19200" x2="96400" y2="2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040560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99240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2759</TotalTime>
  <Words>152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Georgia</vt:lpstr>
      <vt:lpstr>Тема Office</vt:lpstr>
      <vt:lpstr>Литература</vt:lpstr>
      <vt:lpstr>Презентация PowerPoint</vt:lpstr>
      <vt:lpstr>Презентация PowerPoint</vt:lpstr>
      <vt:lpstr>Тема урока: Повесть А.П. Гайдара «Тимур и его команда»</vt:lpstr>
      <vt:lpstr>Аркадий Петрович Гайдар</vt:lpstr>
      <vt:lpstr>1 этап – Биография автора</vt:lpstr>
      <vt:lpstr>2 этап – сюжет повести «Тимур и его команда»</vt:lpstr>
      <vt:lpstr>Найди описание в тексте к иллюстрации</vt:lpstr>
      <vt:lpstr>Презентация PowerPoint</vt:lpstr>
      <vt:lpstr>Презентация PowerPoint</vt:lpstr>
      <vt:lpstr>День победы в Великой Отечественной войне.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</dc:title>
  <dc:creator>кккккк</dc:creator>
  <cp:lastModifiedBy>teacher</cp:lastModifiedBy>
  <cp:revision>6</cp:revision>
  <dcterms:created xsi:type="dcterms:W3CDTF">2018-04-21T19:04:16Z</dcterms:created>
  <dcterms:modified xsi:type="dcterms:W3CDTF">2022-12-02T08:59:35Z</dcterms:modified>
</cp:coreProperties>
</file>