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1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D338E-A20C-41C1-B0EA-0D321F93B4A3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3562C-6E74-45C4-B2BB-0551B3540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59CDA-F985-4678-8DF8-4455AA6A0643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7DA13-C8F8-4FC8-9253-DC632FF7E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5327C-E6A5-4867-9E69-1D8B61C0D9B3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A9CB1-465E-4831-8C62-FE30B7771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2799E-DF67-48C9-8907-6304F420C575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DC861-17FE-4FED-A0D0-7AC9871E3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250825" y="188913"/>
            <a:ext cx="8642350" cy="6480175"/>
          </a:xfrm>
          <a:prstGeom prst="roundRect">
            <a:avLst/>
          </a:prstGeom>
          <a:solidFill>
            <a:schemeClr val="bg1">
              <a:alpha val="69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4F20A-72AF-4EFD-8636-39D5FD3592D9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DCCB8-D65B-40DB-9FEE-4F77EA0DD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3B82E-65A9-4BC5-B97D-9EF984B2ADB5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F60C5-AB83-4A9F-97C7-7D99A09BD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E5672-4CDE-4569-B415-FDD7CC853F35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80E4B-5B31-48D5-B04B-CE441D91C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1512C-D03B-4FFE-BD2C-2E19F7E71CAA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DBEEE-967C-47A2-BF9B-DF9AC3FD4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3E119-CB1F-47FD-9B1A-2571D53E947D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2A33F-E070-4F93-A65B-A6CF34F59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29823-4579-4793-A85B-3611BB4A5C62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71470-015E-444E-950B-336EE9C7E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685DB-BE90-449E-B7A7-1C576BEFC9E2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D3933-5ED9-4D61-AC73-15484152F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B1EC1-C9E8-4366-9839-4159FA1E7FD4}" type="datetimeFigureOut">
              <a:rPr lang="ru-RU"/>
              <a:pPr>
                <a:defRPr/>
              </a:pPr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A9D81A-19CB-4914-B267-661496F8A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79512" y="188640"/>
            <a:ext cx="8784976" cy="65527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slide" Target="slide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slide" Target="slide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4.mp3"/><Relationship Id="rId7" Type="http://schemas.openxmlformats.org/officeDocument/2006/relationships/image" Target="../media/image9.png"/><Relationship Id="rId2" Type="http://schemas.microsoft.com/office/2007/relationships/media" Target="../media/media3.mp3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980728"/>
            <a:ext cx="80648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«Улитка и муравей».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564904"/>
            <a:ext cx="51909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Музыкально-дидактическая игра  на развитие чувства темпа (для младших  дошкольников)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13620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задание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12776"/>
            <a:ext cx="7883153" cy="2922116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dirty="0" smtClean="0">
                <a:solidFill>
                  <a:srgbClr val="00B0F0"/>
                </a:solidFill>
              </a:rPr>
              <a:t>Прослушайте песенки улитки и муравья.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dirty="0" smtClean="0">
                <a:solidFill>
                  <a:srgbClr val="00B0F0"/>
                </a:solidFill>
              </a:rPr>
              <a:t>Проследите, как муравей бежит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быстро</a:t>
            </a:r>
            <a:r>
              <a:rPr lang="ru-RU" sz="3200" dirty="0" smtClean="0">
                <a:solidFill>
                  <a:srgbClr val="00B0F0"/>
                </a:solidFill>
              </a:rPr>
              <a:t>, а улитка ползёт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медленно.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улитка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9220" y="4093638"/>
            <a:ext cx="2798440" cy="2798440"/>
          </a:xfrm>
          <a:prstGeom prst="rect">
            <a:avLst/>
          </a:prstGeom>
        </p:spPr>
      </p:pic>
      <p:pic>
        <p:nvPicPr>
          <p:cNvPr id="6" name="соло улитка 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rId7" action="ppaction://hlinksldjump" highlightClick="1"/>
          </p:cNvPr>
          <p:cNvSpPr/>
          <p:nvPr/>
        </p:nvSpPr>
        <p:spPr>
          <a:xfrm>
            <a:off x="8100392" y="6093296"/>
            <a:ext cx="720080" cy="576064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70000">
                <a:schemeClr val="accent1">
                  <a:tint val="44500"/>
                  <a:satMod val="160000"/>
                  <a:alpha val="37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-0.04885 L -0.03837 -0.02778 L 0.04063 -0.04885 L 0.12431 -0.02778 L 0.20816 -0.04885 L 0.28542 0.01041 L 0.37049 0.04051 L 0.45295 0.06041 L 0.49549 0.0206 L 0.54531 0.00717 L 0.61545 0.05717 L 0.66042 0.03726 L 0.70052 0.04722 L 0.78229 -0.02778 L 0.86076 -0.04885 L 0.94514 -0.02778 L 1.02882 -0.04885 L 1.10868 -0.02778 L 1.19288 -0.04885 " pathEditMode="relative" rAng="0" ptsTypes="FFFFFFFFAFAFFFFFFFF">
                                      <p:cBhvr>
                                        <p:cTn id="8" dur="4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47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536" y="3742334"/>
            <a:ext cx="1905000" cy="2790825"/>
          </a:xfrm>
          <a:prstGeom prst="rect">
            <a:avLst/>
          </a:prstGeom>
        </p:spPr>
      </p:pic>
      <p:pic>
        <p:nvPicPr>
          <p:cNvPr id="4" name="соло  муравей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49486" y="1412776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867037" y="3713192"/>
            <a:ext cx="1887388" cy="2790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196752" y="3854503"/>
            <a:ext cx="1887388" cy="2790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936" y="3894734"/>
            <a:ext cx="1905000" cy="27908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044352" y="4006903"/>
            <a:ext cx="1887388" cy="2790825"/>
          </a:xfrm>
          <a:prstGeom prst="rect">
            <a:avLst/>
          </a:prstGeom>
        </p:spPr>
      </p:pic>
      <p:sp>
        <p:nvSpPr>
          <p:cNvPr id="9" name="Управляющая кнопка: в конец 8">
            <a:hlinkClick r:id="rId7" action="ppaction://hlinksldjump" highlightClick="1"/>
          </p:cNvPr>
          <p:cNvSpPr/>
          <p:nvPr/>
        </p:nvSpPr>
        <p:spPr>
          <a:xfrm>
            <a:off x="8316416" y="6093296"/>
            <a:ext cx="576064" cy="592263"/>
          </a:xfrm>
          <a:prstGeom prst="actionButtonEn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8000">
                <a:schemeClr val="accent1">
                  <a:tint val="44500"/>
                  <a:satMod val="160000"/>
                  <a:alpha val="4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72222E-6 3.7037E-7 C -0.01494 -0.03982 -0.03455 -0.07778 -0.07396 -0.07778 C -0.11875 -0.07778 -0.13334 -0.03982 -0.14844 3.7037E-7 C -0.16754 0.04444 -0.1823 0.08843 -0.2316 0.08843 C -0.27622 0.08843 -0.29063 0.04444 -0.31007 3.7037E-7 C -0.31945 -0.03982 -0.33924 -0.07778 -0.38386 -0.07778 C -0.42292 -0.07778 -0.44237 -0.03982 -0.45764 3.7037E-7 C -0.47223 0.04444 -0.49202 0.08843 -0.53664 0.08843 C -0.58056 0.08843 -0.61494 3.7037E-7 -0.61494 0.00046 C -0.62934 -0.03982 -0.64497 -0.07778 -0.68803 -0.07778 C -0.73247 -0.07778 -0.74809 -0.03982 -0.76233 3.7037E-7 C -0.78178 0.04444 -0.79653 0.08843 -0.84619 0.08843 C -0.89046 0.08843 -0.90452 0.04444 -0.91945 3.7037E-7 C -0.93872 -0.03982 -0.95382 -0.07778 -0.99844 -0.07778 C -1.03733 -0.07778 -1.05678 -0.03982 -1.07223 3.7037E-7 C -1.08698 0.04444 -1.10643 0.08843 -1.15035 0.08843 C -1.19445 0.08843 -1.20921 0.04444 -1.22848 3.7037E-7 " pathEditMode="relative" rAng="0" ptsTypes="fffffffffffffffff">
                                      <p:cBhvr>
                                        <p:cTn id="8" dur="1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24" y="53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0417 C 0.01909 -0.0331 0.03906 -0.06828 0.07916 -0.06828 C 0.12395 -0.06828 0.13975 -0.0331 0.15468 0.00417 C 0.17378 0.04537 0.18906 0.08658 0.23975 0.08658 C 0.28524 0.08658 0.30086 0.04537 0.31996 0.00417 C 0.32986 -0.0331 0.34947 -0.06828 0.39513 -0.06828 C 0.43506 -0.06828 0.45486 -0.0331 0.47066 0.00417 C 0.48541 0.04537 0.50572 0.08658 0.55104 0.08658 C 0.59618 0.08658 0.6309 0.00417 0.6309 0.0044 C 0.646 -0.0331 0.66145 -0.06828 0.7059 -0.06828 C 0.75156 -0.06828 0.76753 -0.0331 0.78159 0.00417 C 0.80208 0.04537 0.81701 0.08658 0.8677 0.08658 C 0.91302 0.08658 0.92777 0.04537 0.94253 0.00417 C 0.96284 -0.0331 0.97743 -0.06828 1.02274 -0.06828 C 1.06232 -0.06828 1.08263 -0.0331 1.09843 0.00417 C 1.11319 0.04537 1.13333 0.08658 1.17847 0.08658 C 1.22413 0.08658 1.23854 0.04537 1.25868 0.00417 " pathEditMode="relative" rAng="0" ptsTypes="fffffffffffffffff">
                                      <p:cBhvr>
                                        <p:cTn id="10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726" y="48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0" presetClass="path" presetSubtype="0" accel="50000" decel="5000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Motion origin="layout" path="M -2.77778E-7 2.22222E-6 C 0.01545 -0.02732 0.03611 -0.05324 0.07795 -0.05324 C 0.12465 -0.05324 0.14063 -0.02732 0.1559 2.22222E-6 C 0.17656 0.03032 0.19184 0.06041 0.24427 0.06041 C 0.29097 0.06041 0.30729 0.03032 0.32708 2.22222E-6 C 0.33802 -0.02732 0.35764 -0.05324 0.40469 -0.05324 C 0.44618 -0.05324 0.46684 -0.02732 0.48316 2.22222E-6 C 0.49844 0.03032 0.51927 0.06041 0.56597 0.06041 C 0.61302 0.06041 0.64896 2.22222E-6 0.64896 0.00023 C 0.66441 -0.02732 0.68056 -0.05324 0.72656 -0.05324 C 0.77344 -0.05324 0.78976 -0.02732 0.80486 2.22222E-6 C 0.82587 0.03032 0.84115 0.06041 0.8934 0.06041 C 0.94028 0.06041 0.95573 0.03032 0.97101 2.22222E-6 C 0.99167 -0.02732 1.00712 -0.05324 1.05382 -0.05324 C 1.09549 -0.05324 1.11615 -0.02732 1.13229 2.22222E-6 C 1.14757 0.03032 1.1684 0.06041 1.21528 0.06041 C 1.26215 0.06041 1.27743 0.03032 1.29844 2.22222E-6 " pathEditMode="relative" rAng="0" ptsTypes="fffffffffffffffff">
                                      <p:cBhvr>
                                        <p:cTn id="12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13" y="34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0" presetClass="path" presetSubtype="0" accel="50000" decel="5000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Motion origin="layout" path="M 1.11111E-6 4.81481E-6 C -0.01511 -0.03982 -0.03524 -0.07778 -0.07552 -0.07778 C -0.12118 -0.07778 -0.13594 -0.03982 -0.15139 4.81481E-6 C -0.17118 0.04444 -0.18594 0.08842 -0.23629 0.08842 C -0.28195 0.08842 -0.29653 0.04444 -0.31649 4.81481E-6 C -0.32622 -0.03982 -0.34618 -0.07778 -0.39184 -0.07778 C -0.43177 -0.07778 -0.45156 -0.03982 -0.46736 4.81481E-6 C -0.48212 0.04444 -0.50226 0.08842 -0.54792 0.08842 C -0.59306 0.08842 -0.62813 4.81481E-6 -0.62813 0.00046 C -0.64254 -0.03982 -0.65868 -0.07778 -0.70261 -0.07778 C -0.74809 -0.07778 -0.76406 -0.03982 -0.77865 4.81481E-6 C -0.79844 0.04444 -0.81337 0.08842 -0.86424 0.08842 C -0.90955 0.08842 -0.92396 0.04444 -0.93924 4.81481E-6 C -0.95868 -0.03982 -0.97413 -0.07778 -1.01962 -0.07778 C -1.05938 -0.07778 -1.07934 -0.03982 -1.09531 4.81481E-6 C -1.11042 0.04444 -1.12986 0.08842 -1.17465 0.08842 C -1.21962 0.08842 -1.23472 0.04444 -1.25452 4.81481E-6 " pathEditMode="relative" rAng="0" ptsTypes="fffffffffffffffff">
                                      <p:cBhvr>
                                        <p:cTn id="14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726" y="53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0" presetClass="path" presetSubtype="0" accel="50000" decel="5000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Motion origin="layout" path="M 0.02361 -0.03865 C 0.03906 -0.06597 0.05972 -0.09189 0.10174 -0.09189 C 0.14827 -0.09189 0.16406 -0.06597 0.17952 -0.03865 C 0.20018 -0.00833 0.21545 0.02176 0.26788 0.02176 C 0.31459 0.02176 0.3309 -0.00833 0.3507 -0.03865 C 0.36163 -0.06597 0.38125 -0.09189 0.4283 -0.09189 C 0.46979 -0.09189 0.49045 -0.06597 0.50677 -0.03865 C 0.52205 -0.00833 0.54288 0.02176 0.58959 0.02176 C 0.63663 0.02176 0.67257 -0.03865 0.67257 -0.03842 C 0.68802 -0.06597 0.70417 -0.09189 0.75018 -0.09189 C 0.79705 -0.09189 0.81337 -0.06597 0.82847 -0.03865 C 0.84948 -0.00833 0.86476 0.02176 0.91702 0.02176 C 0.96389 0.02176 0.97934 -0.00833 0.99462 -0.03865 C 1.01528 -0.06597 1.03073 -0.09189 1.07743 -0.09189 C 1.1191 -0.09189 1.13976 -0.06597 1.1559 -0.03865 C 1.17118 -0.00833 1.19202 0.02176 1.23889 0.02176 C 1.28577 0.02176 1.30104 -0.00833 1.32205 -0.03865 " pathEditMode="relative" rAng="0" ptsTypes="fffffffffffffffff">
                                      <p:cBhvr>
                                        <p:cTn id="16" dur="6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13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13620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задание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556792"/>
            <a:ext cx="7883153" cy="2922116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dirty="0" smtClean="0">
                <a:solidFill>
                  <a:srgbClr val="00B0F0"/>
                </a:solidFill>
              </a:rPr>
              <a:t>Нажмите на силуэт. Прослушайте фрагмент.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dirty="0" smtClean="0">
                <a:solidFill>
                  <a:srgbClr val="00B0F0"/>
                </a:solidFill>
              </a:rPr>
              <a:t>Отгадайте, чья песенка звучит? И в каком темпе: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медленно</a:t>
            </a:r>
            <a:r>
              <a:rPr lang="ru-RU" sz="3200" dirty="0" smtClean="0">
                <a:solidFill>
                  <a:srgbClr val="00B0F0"/>
                </a:solidFill>
              </a:rPr>
              <a:t> или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быстро</a:t>
            </a:r>
            <a:r>
              <a:rPr lang="ru-RU" sz="3200" dirty="0" smtClean="0">
                <a:solidFill>
                  <a:srgbClr val="00B0F0"/>
                </a:solidFill>
              </a:rPr>
              <a:t>?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4264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" name="улитка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366.9366"/>
                </p14:media>
              </p:ext>
            </p:ext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3185593"/>
            <a:ext cx="3672407" cy="3672407"/>
          </a:xfrm>
          <a:prstGeom prst="rect">
            <a:avLst/>
          </a:prstGeom>
        </p:spPr>
      </p:pic>
      <p:pic>
        <p:nvPicPr>
          <p:cNvPr id="4" name="муравей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1695.201"/>
                </p14:media>
              </p:ext>
            </p:ext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072" y="3012706"/>
            <a:ext cx="2296287" cy="336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82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7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58</Words>
  <Application>Microsoft Office PowerPoint</Application>
  <PresentationFormat>Экран (4:3)</PresentationFormat>
  <Paragraphs>8</Paragraphs>
  <Slides>6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задание</vt:lpstr>
      <vt:lpstr>Презентация PowerPoint</vt:lpstr>
      <vt:lpstr>Презентация PowerPoint</vt:lpstr>
      <vt:lpstr>задание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Пользователь</cp:lastModifiedBy>
  <cp:revision>25</cp:revision>
  <dcterms:created xsi:type="dcterms:W3CDTF">2013-08-25T16:53:40Z</dcterms:created>
  <dcterms:modified xsi:type="dcterms:W3CDTF">2022-12-02T11:36:06Z</dcterms:modified>
</cp:coreProperties>
</file>