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30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172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352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1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78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36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58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07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56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8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068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68A1917-D107-420B-B07B-B17AD5683C0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DD94EC6-225B-499A-9A7C-DD64F88DF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0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10438892" cy="5258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Муниципальное казенное дошкольное учреждение «преображенский детский сад»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1673352"/>
            <a:ext cx="8767860" cy="2395728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Тема: Внедрение элементов цифровой среды в образовательное пространство ДОУ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6288" y="4626864"/>
            <a:ext cx="4773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Кузвесова</a:t>
            </a:r>
            <a:r>
              <a:rPr lang="ru-RU" dirty="0" smtClean="0"/>
              <a:t> Т.А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92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6656" y="420624"/>
            <a:ext cx="113019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современного цифрового образовательного пространства в ДОО опирается на следующие нормативные документы: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«Цифровая образовательная среда»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(2019-2024 годы)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образовании в РФ»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(далее – ФГОС ДО)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4.Профессиональный стандарт педагога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(педагогическая деятельность в сфере дошкольного образования)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95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680" y="694944"/>
            <a:ext cx="10147191" cy="5401056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>
                <a:solidFill>
                  <a:schemeClr val="tx1"/>
                </a:solidFill>
              </a:rPr>
              <a:t>Цель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— </a:t>
            </a:r>
            <a:r>
              <a:rPr lang="ru-RU" dirty="0">
                <a:solidFill>
                  <a:schemeClr val="tx1"/>
                </a:solidFill>
              </a:rPr>
              <a:t> создать цифровую образовательную среду в ДОУ, удовлетворяющую актуальным потребностям семьи, через использования </a:t>
            </a:r>
            <a:r>
              <a:rPr lang="en-US" dirty="0">
                <a:solidFill>
                  <a:schemeClr val="tx1"/>
                </a:solidFill>
              </a:rPr>
              <a:t>QR-</a:t>
            </a:r>
            <a:r>
              <a:rPr lang="ru-RU" dirty="0">
                <a:solidFill>
                  <a:schemeClr val="tx1"/>
                </a:solidFill>
              </a:rPr>
              <a:t>кода </a:t>
            </a:r>
            <a:r>
              <a:rPr lang="ru-RU" dirty="0" smtClean="0">
                <a:solidFill>
                  <a:schemeClr val="tx1"/>
                </a:solidFill>
              </a:rPr>
              <a:t>и </a:t>
            </a:r>
            <a:r>
              <a:rPr lang="ru-RU" dirty="0">
                <a:solidFill>
                  <a:schemeClr val="tx1"/>
                </a:solidFill>
              </a:rPr>
              <a:t>активное взаимодействие с семьей в электронном пространстве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/>
              <a:t> 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045" y="1931068"/>
            <a:ext cx="5200460" cy="38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9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684" y="627797"/>
            <a:ext cx="10306187" cy="5468203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QR-кода в образовательной деятельности ДОО заключается в следующих характеристиках: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для внедрения не требуется дополнительного длительного повышения квалификации педагогов, достаточно проведения одного мастер-класса; цифровой характер инновационного продукта обеспечивает его доступность.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 используется  в совместной деятельность с детьми, методическая работа с педагогами, взаимодействие с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данный инновационный продукт является современной технологией.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использование QR-кода не требует больших финансовых затрат на приобретение дорогостоящего оборудования.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Компактность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необходимая информация не занимает много места, а содержится в цифровом квадратике.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применяя QR-код в дошкольном учреждении повышается интерес детей к данной технологии, они готовятся к навыкам жизни в новую цифровую эпоху.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9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5256" y="630936"/>
            <a:ext cx="10110615" cy="546506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6879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51128" y="630937"/>
            <a:ext cx="9853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детском саду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закончили работу над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«Космос».. Совместно с родителями изготовили стенд солнечной системы, где  с помощью телефона могли отсканировать QR-коды и узнать, что это за планета и рассказать ребенку.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15" y="2175715"/>
            <a:ext cx="5227047" cy="39202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44115" y="2558830"/>
            <a:ext cx="4205406" cy="315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2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2655" y="1351230"/>
            <a:ext cx="5726546" cy="42949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71212" y="1209075"/>
            <a:ext cx="5889009" cy="441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1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5470" y="955343"/>
            <a:ext cx="9910402" cy="5140657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Внедрение этой практике показало, что эффективное использование технологии QR-кода в работе с семьей имеет большие плюсы. И дальнейшее развитие этой технологии.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543" y="2183642"/>
            <a:ext cx="5311935" cy="36985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5272" y="6096000"/>
            <a:ext cx="603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62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152</TotalTime>
  <Words>250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Corbel</vt:lpstr>
      <vt:lpstr>Times New Roman</vt:lpstr>
      <vt:lpstr>Базис</vt:lpstr>
      <vt:lpstr>Муниципальное казенное дошкольное учреждение «преображенский детский сад»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учреждение «преображенский детский сад»</dc:title>
  <dc:creator>ewrei</dc:creator>
  <cp:lastModifiedBy>таниишманька</cp:lastModifiedBy>
  <cp:revision>11</cp:revision>
  <dcterms:created xsi:type="dcterms:W3CDTF">2022-04-20T01:35:46Z</dcterms:created>
  <dcterms:modified xsi:type="dcterms:W3CDTF">2022-04-20T06:56:36Z</dcterms:modified>
</cp:coreProperties>
</file>