
<file path=[Content_Types].xml><?xml version="1.0" encoding="utf-8"?>
<Types xmlns="http://schemas.openxmlformats.org/package/2006/content-types">
  <Default Extension="bin" ContentType="audio/unknown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1" r:id="rId2"/>
    <p:sldId id="257" r:id="rId3"/>
    <p:sldId id="258" r:id="rId4"/>
    <p:sldId id="259" r:id="rId5"/>
    <p:sldId id="262" r:id="rId6"/>
    <p:sldId id="281" r:id="rId7"/>
    <p:sldId id="280" r:id="rId8"/>
    <p:sldId id="279" r:id="rId9"/>
    <p:sldId id="27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BB8A1-3DCB-48E5-BD7F-D99D1DEB76FD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FCAA5-5DCD-47C1-9409-D3FD29788B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BB8A1-3DCB-48E5-BD7F-D99D1DEB76FD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FCAA5-5DCD-47C1-9409-D3FD29788B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BB8A1-3DCB-48E5-BD7F-D99D1DEB76FD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FCAA5-5DCD-47C1-9409-D3FD29788B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BB8A1-3DCB-48E5-BD7F-D99D1DEB76FD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FCAA5-5DCD-47C1-9409-D3FD29788B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BB8A1-3DCB-48E5-BD7F-D99D1DEB76FD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FCAA5-5DCD-47C1-9409-D3FD29788B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BB8A1-3DCB-48E5-BD7F-D99D1DEB76FD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FCAA5-5DCD-47C1-9409-D3FD29788B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BB8A1-3DCB-48E5-BD7F-D99D1DEB76FD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FCAA5-5DCD-47C1-9409-D3FD29788B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BB8A1-3DCB-48E5-BD7F-D99D1DEB76FD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FCAA5-5DCD-47C1-9409-D3FD29788B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BB8A1-3DCB-48E5-BD7F-D99D1DEB76FD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FCAA5-5DCD-47C1-9409-D3FD29788B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BB8A1-3DCB-48E5-BD7F-D99D1DEB76FD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FCAA5-5DCD-47C1-9409-D3FD29788B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BB8A1-3DCB-48E5-BD7F-D99D1DEB76FD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FCAA5-5DCD-47C1-9409-D3FD29788B5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400BB8A1-3DCB-48E5-BD7F-D99D1DEB76FD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FBFCAA5-5DCD-47C1-9409-D3FD29788B5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screen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60648"/>
            <a:ext cx="8099240" cy="1084102"/>
          </a:xfrm>
          <a:gradFill>
            <a:gsLst>
              <a:gs pos="0">
                <a:schemeClr val="tx2">
                  <a:lumMod val="50000"/>
                </a:schemeClr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txBody>
          <a:bodyPr>
            <a:noAutofit/>
          </a:bodyPr>
          <a:lstStyle/>
          <a:p>
            <a:pPr algn="ctr"/>
            <a:r>
              <a:rPr lang="ru-RU" sz="3200" dirty="0">
                <a:solidFill>
                  <a:schemeClr val="tx1"/>
                </a:solidFill>
              </a:rPr>
              <a:t>Презентация на тему«Животные Ленинградской области»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56176" y="4149080"/>
            <a:ext cx="2770648" cy="1368152"/>
          </a:xfrm>
          <a:gradFill>
            <a:gsLst>
              <a:gs pos="0">
                <a:schemeClr val="tx2">
                  <a:lumMod val="50000"/>
                </a:schemeClr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txBody>
          <a:bodyPr>
            <a:normAutofit/>
          </a:bodyPr>
          <a:lstStyle/>
          <a:p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19872" y="6093296"/>
            <a:ext cx="2016224" cy="523220"/>
          </a:xfrm>
          <a:prstGeom prst="rect">
            <a:avLst/>
          </a:prstGeom>
          <a:gradFill>
            <a:gsLst>
              <a:gs pos="0">
                <a:schemeClr val="tx2">
                  <a:lumMod val="50000"/>
                </a:schemeClr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Санкт-Петербург</a:t>
            </a:r>
          </a:p>
          <a:p>
            <a:pPr algn="ctr" eaLnBrk="0" hangingPunct="0"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2019</a:t>
            </a:r>
            <a:endParaRPr lang="ru-RU" sz="1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edg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19672" y="332656"/>
            <a:ext cx="66967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/>
              <a:t>Морской котик</a:t>
            </a:r>
          </a:p>
        </p:txBody>
      </p:sp>
      <p:pic>
        <p:nvPicPr>
          <p:cNvPr id="18436" name="Picture 4" descr="https://static.tildacdn.com/tild3364-3662-4439-a262-313239363932/DSC_284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2348880"/>
            <a:ext cx="4104456" cy="2736304"/>
          </a:xfrm>
          <a:prstGeom prst="rect">
            <a:avLst/>
          </a:prstGeom>
          <a:noFill/>
        </p:spPr>
      </p:pic>
      <p:pic>
        <p:nvPicPr>
          <p:cNvPr id="18438" name="Picture 6" descr="https://kartinkinaden.ru/uploads/posts/2019-10/1570279127_morskie-kotiki-1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27984" y="2348880"/>
            <a:ext cx="4421291" cy="273630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635896" y="260648"/>
            <a:ext cx="22322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/>
              <a:t>Рысь</a:t>
            </a:r>
          </a:p>
        </p:txBody>
      </p:sp>
      <p:pic>
        <p:nvPicPr>
          <p:cNvPr id="16386" name="Picture 2" descr="https://www.krizovyvrch.cz/system/show_image.php?src=storage%2Ffotografie%2Fsq1a9331-1428943258.jpg&amp;size=&amp;blank=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2348880"/>
            <a:ext cx="4177749" cy="2736304"/>
          </a:xfrm>
          <a:prstGeom prst="rect">
            <a:avLst/>
          </a:prstGeom>
          <a:noFill/>
        </p:spPr>
      </p:pic>
      <p:pic>
        <p:nvPicPr>
          <p:cNvPr id="16390" name="Picture 6" descr="http://long-way.ru/images/mystical-north/karelia-02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99992" y="2348880"/>
            <a:ext cx="4320480" cy="266429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https://img.fonwall.ru/o/ai/lisa-rigaya-morda-lapi.jpg?route=mid&amp;amp;h=750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99992" y="3861048"/>
            <a:ext cx="4320480" cy="2664296"/>
          </a:xfrm>
          <a:prstGeom prst="roundRect">
            <a:avLst>
              <a:gd name="adj" fmla="val 3215"/>
            </a:avLst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707904" y="332656"/>
            <a:ext cx="23407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/>
              <a:t>Лиса</a:t>
            </a:r>
          </a:p>
        </p:txBody>
      </p:sp>
      <p:pic>
        <p:nvPicPr>
          <p:cNvPr id="4" name="Picture 6" descr="http://img4.garnek.pl/a.garnek.pl/023/388/23388077_800.0.jpg/nora-lisa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3528" y="3861048"/>
            <a:ext cx="4176464" cy="2664296"/>
          </a:xfrm>
          <a:prstGeom prst="roundRect">
            <a:avLst>
              <a:gd name="adj" fmla="val 6460"/>
            </a:avLst>
          </a:prstGeom>
          <a:noFill/>
        </p:spPr>
      </p:pic>
      <p:pic>
        <p:nvPicPr>
          <p:cNvPr id="14338" name="Picture 2" descr="https://w-dog.ru/wallpapers/5/10/512740748745558/lisa-lisyata-materinstvo-malyshi-det-nyshi-nora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23528" y="1124744"/>
            <a:ext cx="4176464" cy="2736304"/>
          </a:xfrm>
          <a:prstGeom prst="rect">
            <a:avLst/>
          </a:prstGeom>
          <a:noFill/>
        </p:spPr>
      </p:pic>
      <p:pic>
        <p:nvPicPr>
          <p:cNvPr id="14340" name="Picture 4" descr="https://img5.goodfon.ru/wallpaper/original/3/ce/zima-sneg-vetki-priroda-mordochka-lisa-ryzhaia-lisitsa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499992" y="1124744"/>
            <a:ext cx="4320480" cy="2736304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75856" y="332656"/>
            <a:ext cx="32403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/>
              <a:t>Соболь</a:t>
            </a:r>
          </a:p>
        </p:txBody>
      </p:sp>
      <p:pic>
        <p:nvPicPr>
          <p:cNvPr id="12292" name="Picture 4" descr="https://avatars.mds.yandex.net/get-pdb/2074318/0d576bed-2545-4150-aede-072232a0acf7/s1200?webp=false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2276872"/>
            <a:ext cx="4320480" cy="2808312"/>
          </a:xfrm>
          <a:prstGeom prst="rect">
            <a:avLst/>
          </a:prstGeom>
          <a:noFill/>
        </p:spPr>
      </p:pic>
      <p:pic>
        <p:nvPicPr>
          <p:cNvPr id="12294" name="Picture 6" descr="https://i3.guns.ru/forums/icons/forum_pictures/004452/445292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4008" y="2276872"/>
            <a:ext cx="4196077" cy="2808312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163339/eaeae026-980e-4677-b4f7-d37a9b5f4dd5/s120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355976" y="2204864"/>
            <a:ext cx="4520885" cy="266429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203848" y="332656"/>
            <a:ext cx="46805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/>
              <a:t>Белка</a:t>
            </a:r>
          </a:p>
        </p:txBody>
      </p:sp>
      <p:pic>
        <p:nvPicPr>
          <p:cNvPr id="1030" name="Picture 6" descr="https://proxy12.online.ua/photo/r3-a5da5be7ee/762973_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2204864"/>
            <a:ext cx="4032448" cy="26462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483768" y="332656"/>
            <a:ext cx="45365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/>
              <a:t>Заяц-беляк</a:t>
            </a:r>
          </a:p>
        </p:txBody>
      </p:sp>
      <p:pic>
        <p:nvPicPr>
          <p:cNvPr id="2054" name="Picture 6" descr="https://bokasin.no/wp-content/uploads/2017/10/dyrerikets-arkitekter-kanin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3645024"/>
            <a:ext cx="3638776" cy="2351938"/>
          </a:xfrm>
          <a:prstGeom prst="rect">
            <a:avLst/>
          </a:prstGeom>
          <a:noFill/>
        </p:spPr>
      </p:pic>
      <p:pic>
        <p:nvPicPr>
          <p:cNvPr id="2052" name="Picture 4" descr="https://avatars.mds.yandex.net/get-pdb/251121/c69d0433-b3d2-4309-a2b6-2967af46b1d3/s1200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95936" y="1268760"/>
            <a:ext cx="4824536" cy="3310299"/>
          </a:xfrm>
          <a:prstGeom prst="rect">
            <a:avLst/>
          </a:prstGeom>
          <a:noFill/>
        </p:spPr>
      </p:pic>
      <p:sp>
        <p:nvSpPr>
          <p:cNvPr id="2058" name="AutoShape 10" descr="https://img.allzip.org/g/75/orig/451923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60" name="AutoShape 12" descr="https://img.allzip.org/g/75/orig/451923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62" name="AutoShape 14" descr="https://img.allzip.org/g/75/orig/451923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64" name="Picture 16" descr="https://image.fhserv.ru/hunting/2010-08-1a3d57c13669f29a2b9586cecd0457d0__rsu-1000-800.jpg?hash=18b35af8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3527" y="1268760"/>
            <a:ext cx="3649263" cy="2376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35896" y="332656"/>
            <a:ext cx="25202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/>
              <a:t>Крот</a:t>
            </a:r>
          </a:p>
        </p:txBody>
      </p:sp>
      <p:pic>
        <p:nvPicPr>
          <p:cNvPr id="3076" name="Picture 4" descr="https://dezborets.ru/wp-content/uploads/2019/06/kroty-na-uchastk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1340768"/>
            <a:ext cx="8568952" cy="50855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avatars.mds.yandex.net/get-zen_doc/163240/pub_5b066c93256d5ce5fa3e60eb_5b066ca079885e40a55255a3/scale_120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3990602"/>
            <a:ext cx="3816424" cy="2534741"/>
          </a:xfrm>
          <a:prstGeom prst="rect">
            <a:avLst/>
          </a:prstGeom>
          <a:noFill/>
        </p:spPr>
      </p:pic>
      <p:pic>
        <p:nvPicPr>
          <p:cNvPr id="5124" name="Picture 4" descr="https://i.mycdn.me/i?r=AzEPZsRbOZEKgBhR0XGMT1Rk9-B5alogkgEF8jH7JliXlaaKTM5SRkZCeTgDn6uOyic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99992" y="1268760"/>
            <a:ext cx="4089784" cy="272785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915816" y="332656"/>
            <a:ext cx="34563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/>
              <a:t>Медведь</a:t>
            </a:r>
          </a:p>
        </p:txBody>
      </p:sp>
      <p:pic>
        <p:nvPicPr>
          <p:cNvPr id="5126" name="Picture 6" descr="http://zabavnik.club/wp-content/uploads/berloga_medvedya_11_2517294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7544" y="1268760"/>
            <a:ext cx="3898177" cy="2592288"/>
          </a:xfrm>
          <a:prstGeom prst="rect">
            <a:avLst/>
          </a:prstGeom>
          <a:noFill/>
        </p:spPr>
      </p:pic>
      <p:pic>
        <p:nvPicPr>
          <p:cNvPr id="5128" name="Picture 8" descr="https://avatars.mds.yandex.net/get-pdb/2015833/ce8113c0-70d0-447c-aaf3-64676eb3c282/s1200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716016" y="4008064"/>
            <a:ext cx="3672408" cy="24992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Другая 2">
      <a:dk1>
        <a:sysClr val="windowText" lastClr="000000"/>
      </a:dk1>
      <a:lt1>
        <a:sysClr val="window" lastClr="FFFFFF"/>
      </a:lt1>
      <a:dk2>
        <a:srgbClr val="CAE0E6"/>
      </a:dk2>
      <a:lt2>
        <a:srgbClr val="EDF5F7"/>
      </a:lt2>
      <a:accent1>
        <a:srgbClr val="F0BABA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554</TotalTime>
  <Words>20</Words>
  <Application>Microsoft Office PowerPoint</Application>
  <PresentationFormat>Экран (4:3)</PresentationFormat>
  <Paragraphs>11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Times New Roman</vt:lpstr>
      <vt:lpstr>Verdana</vt:lpstr>
      <vt:lpstr>Wingdings 2</vt:lpstr>
      <vt:lpstr>Аспект</vt:lpstr>
      <vt:lpstr>Презентация на тему«Животные Ленинградской области»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User Eldo</cp:lastModifiedBy>
  <cp:revision>62</cp:revision>
  <dcterms:created xsi:type="dcterms:W3CDTF">2019-04-09T15:04:57Z</dcterms:created>
  <dcterms:modified xsi:type="dcterms:W3CDTF">2022-12-02T14:20:37Z</dcterms:modified>
</cp:coreProperties>
</file>