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F16402D-2B01-4AF6-BBA2-B099E3DC3C87}">
          <p14:sldIdLst>
            <p14:sldId id="271"/>
            <p14:sldId id="256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EC34"/>
    <a:srgbClr val="FB05C6"/>
    <a:srgbClr val="2FF154"/>
    <a:srgbClr val="99FFCC"/>
    <a:srgbClr val="5C4504"/>
    <a:srgbClr val="EA16A3"/>
    <a:srgbClr val="308056"/>
    <a:srgbClr val="1A9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t7nQd09QG84/hq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5"/>
            <a:ext cx="5760640" cy="2475706"/>
          </a:xfrm>
        </p:spPr>
        <p:txBody>
          <a:bodyPr>
            <a:noAutofit/>
          </a:bodyPr>
          <a:lstStyle/>
          <a:p>
            <a:r>
              <a:rPr lang="ru-RU" sz="6900" b="1" dirty="0" smtClean="0">
                <a:solidFill>
                  <a:srgbClr val="2FF154"/>
                </a:solidFill>
              </a:rPr>
              <a:t>Олимпийский</a:t>
            </a:r>
            <a:endParaRPr lang="ru-RU" sz="6900" b="1" dirty="0">
              <a:solidFill>
                <a:srgbClr val="2FF15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19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5830416" cy="3240359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Не понимает зачем сюда пришел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70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7"/>
            <a:ext cx="6120680" cy="2259683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B05C6"/>
                </a:solidFill>
              </a:rPr>
              <a:t>Мужчина в поисках</a:t>
            </a:r>
            <a:endParaRPr lang="ru-RU" sz="8000" b="1" dirty="0">
              <a:solidFill>
                <a:srgbClr val="FB05C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5"/>
            <a:ext cx="6048672" cy="247570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Без чувства ритма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6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9"/>
            <a:ext cx="5904656" cy="2259682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4EEC34"/>
                </a:solidFill>
              </a:rPr>
              <a:t>Певун</a:t>
            </a:r>
            <a:endParaRPr lang="ru-RU" sz="8800" b="1" dirty="0">
              <a:solidFill>
                <a:srgbClr val="4EEC3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20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5686400" cy="1872208"/>
          </a:xfrm>
        </p:spPr>
        <p:txBody>
          <a:bodyPr>
            <a:normAutofit/>
          </a:bodyPr>
          <a:lstStyle/>
          <a:p>
            <a:r>
              <a:rPr lang="ru-RU" sz="8800" b="1" dirty="0" err="1" smtClean="0">
                <a:solidFill>
                  <a:srgbClr val="FF0000"/>
                </a:solidFill>
              </a:rPr>
              <a:t>Кайфуша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5686400" cy="2664296"/>
          </a:xfrm>
        </p:spPr>
        <p:txBody>
          <a:bodyPr>
            <a:noAutofit/>
          </a:bodyPr>
          <a:lstStyle/>
          <a:p>
            <a:r>
              <a:rPr lang="ru-RU" sz="8000" b="1" dirty="0" err="1" smtClean="0">
                <a:solidFill>
                  <a:srgbClr val="EA16A3"/>
                </a:solidFill>
              </a:rPr>
              <a:t>Позитивчик</a:t>
            </a:r>
            <a:endParaRPr lang="ru-RU" sz="8000" b="1" dirty="0">
              <a:solidFill>
                <a:srgbClr val="EA16A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60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5686400" cy="309634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Некультурный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1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5614392" cy="1728191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92D050"/>
                </a:solidFill>
              </a:rPr>
              <a:t>Инкогнито</a:t>
            </a:r>
            <a:endParaRPr lang="ru-RU" sz="8800" b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56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7"/>
            <a:ext cx="5904656" cy="2880319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Кавказец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12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5976664" cy="2952328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99FFCC"/>
                </a:solidFill>
              </a:rPr>
              <a:t>Мачо</a:t>
            </a:r>
            <a:endParaRPr lang="ru-RU" sz="8800" b="1" dirty="0">
              <a:solidFill>
                <a:srgbClr val="99FF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61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5904656" cy="2592287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C000"/>
                </a:solidFill>
              </a:rPr>
              <a:t>Неудачник</a:t>
            </a:r>
            <a:endParaRPr lang="ru-RU" sz="8800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9"/>
            <a:ext cx="6048672" cy="2619722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Фитнес-инструктор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21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Кайфуша</vt:lpstr>
      <vt:lpstr>Позитивчик</vt:lpstr>
      <vt:lpstr>Некультурный</vt:lpstr>
      <vt:lpstr>Инкогнито</vt:lpstr>
      <vt:lpstr>Кавказец</vt:lpstr>
      <vt:lpstr>Мачо</vt:lpstr>
      <vt:lpstr>Неудачник</vt:lpstr>
      <vt:lpstr>Фитнес-инструктор</vt:lpstr>
      <vt:lpstr>Олимпийский</vt:lpstr>
      <vt:lpstr>Не понимает зачем сюда пришел</vt:lpstr>
      <vt:lpstr>Мужчина в поисках</vt:lpstr>
      <vt:lpstr>Без чувства ритма</vt:lpstr>
      <vt:lpstr>Певун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Кайфуша</dc:title>
  <dc:creator>Олег</dc:creator>
  <cp:lastModifiedBy>Альфия Галлямова</cp:lastModifiedBy>
  <cp:revision>6</cp:revision>
  <dcterms:created xsi:type="dcterms:W3CDTF">2018-12-19T16:25:04Z</dcterms:created>
  <dcterms:modified xsi:type="dcterms:W3CDTF">2022-12-03T15:01:47Z</dcterms:modified>
</cp:coreProperties>
</file>