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0049D-3D6C-4C89-86A6-35FC6E2FBBB7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DB683-D9BE-4D3B-AB06-25E6DD3C30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F5AEE-5EFF-45C3-8462-7CB9AABC6D6F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3CE7C-41C8-44F1-B80E-2CD6708441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A0ED9-6AFE-41FE-82CF-DE42BC6A8DC5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1553B-0792-4D72-A3DA-4AEA8F0A6D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C771D-8C83-4435-89F3-BE00375E1D74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56099-01A7-40B2-B8DA-3257DE77F6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AC0DD-ABF7-4C17-A26C-4B7FE84647CD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C8E2D-F80E-4CCE-B687-5D6FAFF59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A5522-0B28-48CB-8D3D-7ADDFC90BFCA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99383-88D1-4F23-B928-5B0F13C223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1D765-993A-46B0-BE79-1D5CF8B55144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ABC25-E6D8-4882-8E8E-DB06585C8F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A3505-D162-4D5C-A4DF-31DDDF4A2D31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552D1-1A36-4FA8-BE2D-9B5B3B3760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658C5-E078-490D-BFC3-5022EAC4FB80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D30DB-C012-42AA-837F-EF5DDF0545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BA863-AFA4-4A0B-AD50-947BF561D687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7AC5D-ECC2-48DB-976D-7E5B2F53D7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DE60D-28DD-4AC1-8897-0813A729E642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C0F94-5667-4BC0-B101-0E912C20BF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/>
            </a:gs>
            <a:gs pos="96000">
              <a:srgbClr val="9CB86E">
                <a:alpha val="57000"/>
                <a:lumMod val="99000"/>
                <a:lumOff val="1000"/>
              </a:srgbClr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75A160-1594-48E8-BEBE-5EF67B7D10DB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185F19-1E8A-4D8F-9E55-81FE9A650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31000">
              <a:schemeClr val="bg1"/>
            </a:gs>
            <a:gs pos="79000">
              <a:srgbClr val="9CB86E">
                <a:alpha val="57000"/>
                <a:lumMod val="99000"/>
                <a:lumOff val="1000"/>
              </a:srgbClr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1268413"/>
            <a:ext cx="8229600" cy="9271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Дифференциация звуков и букв Д-Т.</a:t>
            </a:r>
            <a:endParaRPr lang="ru-RU" dirty="0"/>
          </a:p>
        </p:txBody>
      </p:sp>
      <p:sp>
        <p:nvSpPr>
          <p:cNvPr id="13315" name="Объект 2"/>
          <p:cNvSpPr>
            <a:spLocks noGrp="1"/>
          </p:cNvSpPr>
          <p:nvPr>
            <p:ph idx="1"/>
          </p:nvPr>
        </p:nvSpPr>
        <p:spPr>
          <a:xfrm>
            <a:off x="4716463" y="5157788"/>
            <a:ext cx="3970337" cy="968375"/>
          </a:xfrm>
        </p:spPr>
        <p:txBody>
          <a:bodyPr/>
          <a:lstStyle/>
          <a:p>
            <a:pPr marL="0" indent="0" algn="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</a:t>
            </a:r>
          </a:p>
          <a:p>
            <a:pPr marL="0" indent="0" algn="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Матвеева С.В.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6" name="Рисунок 5" descr="http://www.uim5.ru/files/1288079926_120912364_1____D__12880799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2133600"/>
            <a:ext cx="4864100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07950" y="188913"/>
            <a:ext cx="8785225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дошкольное образовательное учреждение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комбинированного вида №4 «Теремок» города Новопавловска.</a:t>
            </a:r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pPr algn="ctr"/>
            <a:endParaRPr lang="ru-RU" dirty="0">
              <a:solidFill>
                <a:srgbClr val="17375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22000">
              <a:schemeClr val="bg1"/>
            </a:gs>
            <a:gs pos="89000">
              <a:srgbClr val="9CB86E">
                <a:alpha val="57000"/>
                <a:lumMod val="99000"/>
                <a:lumOff val="1000"/>
              </a:srgbClr>
            </a:gs>
            <a:gs pos="97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6 кабинет\Desktop\i (1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113" y="364490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16 кабинет\Desktop\i (1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74900" y="364490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 flipH="1">
            <a:off x="2254250" y="3298825"/>
            <a:ext cx="1547813" cy="158432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254250" y="3282950"/>
            <a:ext cx="1457325" cy="165893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0" y="5084763"/>
            <a:ext cx="1835150" cy="6477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</a:rPr>
              <a:t>Звонкий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66938" y="5013325"/>
            <a:ext cx="1684337" cy="6477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C000"/>
                </a:solidFill>
              </a:rPr>
              <a:t>Глухой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454025" y="5805488"/>
            <a:ext cx="942975" cy="8636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2524125" y="5805488"/>
            <a:ext cx="941388" cy="8636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3430588"/>
            <a:ext cx="1243013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" descr="C:\Users\16 кабинет\Desktop\i (1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5" y="3430588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" name="Прямая соединительная линия 30"/>
          <p:cNvCxnSpPr/>
          <p:nvPr/>
        </p:nvCxnSpPr>
        <p:spPr>
          <a:xfrm>
            <a:off x="7172325" y="3221038"/>
            <a:ext cx="1457325" cy="165735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7067550" y="3284538"/>
            <a:ext cx="1547813" cy="158432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5003800" y="4913313"/>
            <a:ext cx="1873250" cy="6477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</a:rPr>
              <a:t>Звонкий</a:t>
            </a:r>
            <a:endParaRPr lang="ru-RU" sz="32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7235825" y="4913313"/>
            <a:ext cx="1657350" cy="6477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C000"/>
                </a:solidFill>
              </a:rPr>
              <a:t>Глухой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5602288" y="5738813"/>
            <a:ext cx="942975" cy="863600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7593013" y="5689600"/>
            <a:ext cx="942975" cy="863600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Заголовок 1"/>
          <p:cNvSpPr txBox="1">
            <a:spLocks/>
          </p:cNvSpPr>
          <p:nvPr/>
        </p:nvSpPr>
        <p:spPr>
          <a:xfrm>
            <a:off x="606425" y="260350"/>
            <a:ext cx="8023225" cy="576263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200" i="1" dirty="0" smtClean="0"/>
              <a:t>Назовите первый звук в названиях картинок</a:t>
            </a:r>
            <a:endParaRPr lang="ru-RU" sz="3200" i="1" dirty="0"/>
          </a:p>
        </p:txBody>
      </p:sp>
      <p:pic>
        <p:nvPicPr>
          <p:cNvPr id="14355" name="Рисунок 41" descr="http://s60.radikal.ru/i169/1004/99/3a21e304f6a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30438" y="973138"/>
            <a:ext cx="1590675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6" name="Рисунок 42" descr="http://www.grafamania.net/uploads/posts/2009-04/thumbs/1239955048_building_hous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5113" y="946150"/>
            <a:ext cx="1593850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7" name="Рисунок 44" descr="http://scratch.mit.edu/static/icons/buddy/1445636_sm.png?t=2012-08-08+14%3A57%3A1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76800" y="787400"/>
            <a:ext cx="1855788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8" name="Picture 8" descr="C:\Users\16 кабинет\Desktop\image115131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77063" y="973138"/>
            <a:ext cx="184626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454025" y="2478088"/>
            <a:ext cx="1165225" cy="74295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/>
              <a:t>[</a:t>
            </a:r>
            <a:r>
              <a:rPr lang="ru-RU" sz="4400" dirty="0"/>
              <a:t>Д</a:t>
            </a:r>
            <a:r>
              <a:rPr lang="en-US" sz="4400" dirty="0"/>
              <a:t>]</a:t>
            </a:r>
            <a:endParaRPr lang="ru-RU" sz="4400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2447925" y="2478088"/>
            <a:ext cx="1165225" cy="74295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/>
              <a:t>[</a:t>
            </a:r>
            <a:r>
              <a:rPr lang="ru-RU" sz="4400" dirty="0"/>
              <a:t>Т</a:t>
            </a:r>
            <a:r>
              <a:rPr lang="en-US" sz="4400" dirty="0"/>
              <a:t>]</a:t>
            </a:r>
            <a:endParaRPr lang="ru-RU" sz="4400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5337175" y="2428875"/>
            <a:ext cx="1165225" cy="74295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/>
              <a:t>[</a:t>
            </a:r>
            <a:r>
              <a:rPr lang="ru-RU" sz="4400" dirty="0"/>
              <a:t>Д</a:t>
            </a:r>
            <a:r>
              <a:rPr lang="en-US" sz="4400" dirty="0"/>
              <a:t>’]</a:t>
            </a:r>
            <a:endParaRPr lang="ru-RU" sz="4400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7370763" y="2428875"/>
            <a:ext cx="1165225" cy="74295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/>
              <a:t>[</a:t>
            </a:r>
            <a:r>
              <a:rPr lang="ru-RU" sz="4400" dirty="0"/>
              <a:t>Т</a:t>
            </a:r>
            <a:r>
              <a:rPr lang="en-US" sz="4400" dirty="0"/>
              <a:t>’]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0" grpId="0" animBg="1"/>
      <p:bldP spid="22" grpId="0" animBg="1"/>
      <p:bldP spid="33" grpId="0" animBg="1"/>
      <p:bldP spid="34" grpId="0" animBg="1"/>
      <p:bldP spid="35" grpId="0" animBg="1"/>
      <p:bldP spid="36" grpId="0" animBg="1"/>
      <p:bldP spid="26" grpId="0" animBg="1"/>
      <p:bldP spid="50" grpId="0" animBg="1"/>
      <p:bldP spid="52" grpId="0" animBg="1"/>
      <p:bldP spid="5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52</Words>
  <Application>Microsoft Office PowerPoint</Application>
  <PresentationFormat>Экран (4:3)</PresentationFormat>
  <Paragraphs>16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Дифференциация звуков и букв Д-Т.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Т-Д</dc:title>
  <dc:creator>16 кабинет</dc:creator>
  <cp:lastModifiedBy>Админ</cp:lastModifiedBy>
  <cp:revision>34</cp:revision>
  <dcterms:created xsi:type="dcterms:W3CDTF">2014-03-13T07:32:24Z</dcterms:created>
  <dcterms:modified xsi:type="dcterms:W3CDTF">2022-12-03T10:36:36Z</dcterms:modified>
</cp:coreProperties>
</file>