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264" r:id="rId3"/>
    <p:sldId id="257" r:id="rId4"/>
    <p:sldId id="258" r:id="rId5"/>
    <p:sldId id="265" r:id="rId6"/>
    <p:sldId id="261" r:id="rId7"/>
    <p:sldId id="260" r:id="rId8"/>
    <p:sldId id="262" r:id="rId9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738" y="-31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50F53384-1D29-4DB5-83F2-03357DEE3242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838363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4AC7A0D7-3367-462F-A1EF-A4FF44EBA72E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32719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pPr indent="0"/>
            <a:endParaRPr lang="ru-RU" sz="29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pPr indent="0"/>
            <a:endParaRPr lang="ru-RU" sz="29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pPr indent="0"/>
            <a:endParaRPr lang="ru-RU" sz="29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pPr indent="0"/>
            <a:endParaRPr lang="ru-RU" sz="294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pPr indent="0"/>
            <a:endParaRPr lang="ru-RU" sz="2940">
              <a:latin typeface="Liberation Sans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95FA97-7817-40D8-A9BD-50926477378A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292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3D7252-0D30-4EC8-9947-79AA9D78B392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7028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BFE515-7018-4A76-84A3-9FD57592CF48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2163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671972"/>
            <a:ext cx="8568531" cy="4703798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5459765"/>
            <a:ext cx="7056438" cy="134394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2C046841-01D0-4540-96F9-5E6B6CEC49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A1F9BDB-9582-4637-9003-FF4E14CCBF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1511936"/>
            <a:ext cx="8568531" cy="2761381"/>
          </a:xfrm>
        </p:spPr>
        <p:txBody>
          <a:bodyPr anchor="b"/>
          <a:lstStyle>
            <a:lvl1pPr algn="ctr" defTabSz="1007943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3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4485058"/>
            <a:ext cx="8568531" cy="1247696"/>
          </a:xfrm>
        </p:spPr>
        <p:txBody>
          <a:bodyPr anchor="t"/>
          <a:lstStyle>
            <a:lvl1pPr marL="0" indent="0" algn="ct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7B04221-72AF-49AB-AF6C-CAD62D76132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956307" y="4325814"/>
            <a:ext cx="93455" cy="9344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176821" y="4325814"/>
            <a:ext cx="93455" cy="9344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736844" y="4325814"/>
            <a:ext cx="93455" cy="9344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763925"/>
            <a:ext cx="4452276" cy="4989036"/>
          </a:xfrm>
        </p:spPr>
        <p:txBody>
          <a:bodyPr/>
          <a:lstStyle>
            <a:lvl1pPr>
              <a:defRPr sz="26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3C74AE-C7FC-4A0B-8217-64E5587531D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3225" y="1763924"/>
            <a:ext cx="4455636" cy="49893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763924"/>
            <a:ext cx="4454027" cy="671971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0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4318" y="1763924"/>
            <a:ext cx="4455776" cy="671971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0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23682C-FF03-4077-A0EB-90EDE2FE74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504031" y="2439255"/>
            <a:ext cx="4455636" cy="43140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51200" y="2439256"/>
            <a:ext cx="4455636" cy="431356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8732B15-EA62-4B0C-904E-969869AE8D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B8BE0B-93E0-4944-9974-94DC9C7137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2154" y="293987"/>
            <a:ext cx="3316456" cy="2309901"/>
          </a:xfrm>
        </p:spPr>
        <p:txBody>
          <a:bodyPr anchor="b"/>
          <a:lstStyle>
            <a:lvl1pPr algn="ctr">
              <a:lnSpc>
                <a:spcPct val="100000"/>
              </a:lnSpc>
              <a:defRPr sz="31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799" y="300988"/>
            <a:ext cx="5507592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2154" y="2687885"/>
            <a:ext cx="3316456" cy="4065076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8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A44698-AEF2-4295-AC20-2FF565C383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F511F56-D957-481D-9E8E-7CC8BD3EF523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5619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1616" y="251989"/>
            <a:ext cx="6296889" cy="986958"/>
          </a:xfrm>
        </p:spPr>
        <p:txBody>
          <a:bodyPr anchor="b"/>
          <a:lstStyle>
            <a:lvl1pPr algn="ctr">
              <a:lnSpc>
                <a:spcPct val="100000"/>
              </a:lnSpc>
              <a:defRPr sz="31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62604" y="1259946"/>
            <a:ext cx="6674913" cy="5005660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500"/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51616" y="6404725"/>
            <a:ext cx="6296889" cy="587975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77E4F4-F16F-4358-BA85-70640CBEDF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8A6C7C-03DA-467A-AA03-615FDC26D8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302738"/>
            <a:ext cx="2268141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02738"/>
            <a:ext cx="6636411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C9EFCC-5937-402D-88FA-1207673E05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F74F8F-FCCB-41B1-B5CB-EF78B70FBE78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277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C932C0-FD30-4D4F-BFA0-A7B7F1A18098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9295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4AEFCC-3EA5-40FB-85DA-6209D0F44C8B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2103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D31222-3BCF-40D6-95A2-D90F53A540A0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751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8AEC8E3-6532-428D-BB75-F8FA02AA987D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665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4DF162B-EC72-4DD5-83B9-CD234618D6CE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9163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C5B17F4-B2A3-4171-9C25-73D6FB8E6900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6218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9C6DA62A-4E6E-46A1-9692-2CF299D934D3}" type="slidenum"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x-none" sz="4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x-none" sz="32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0"/>
            <a:ext cx="9072563" cy="1763924"/>
          </a:xfrm>
          <a:prstGeom prst="rect">
            <a:avLst/>
          </a:prstGeom>
        </p:spPr>
        <p:txBody>
          <a:bodyPr vert="horz" lIns="100794" tIns="50397" rIns="100794" bIns="50397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763925"/>
            <a:ext cx="9072563" cy="4989036"/>
          </a:xfrm>
          <a:prstGeom prst="rect">
            <a:avLst/>
          </a:prstGeom>
        </p:spPr>
        <p:txBody>
          <a:bodyPr vert="horz" lIns="100794" tIns="50397" rIns="100794" bIns="5039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5149" y="7006699"/>
            <a:ext cx="2299643" cy="402483"/>
          </a:xfrm>
          <a:prstGeom prst="rect">
            <a:avLst/>
          </a:prstGeom>
        </p:spPr>
        <p:txBody>
          <a:bodyPr vert="horz" lIns="100794" tIns="50397" rIns="50397" bIns="50397" rtlCol="0" anchor="ctr"/>
          <a:lstStyle>
            <a:lvl1pPr algn="r">
              <a:defRPr sz="13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684" y="7006699"/>
            <a:ext cx="3139695" cy="402483"/>
          </a:xfrm>
          <a:prstGeom prst="rect">
            <a:avLst/>
          </a:prstGeom>
        </p:spPr>
        <p:txBody>
          <a:bodyPr vert="horz" lIns="50397" tIns="50397" rIns="100794" bIns="50397" rtlCol="0" anchor="ctr"/>
          <a:lstStyle>
            <a:lvl1pPr algn="l">
              <a:defRPr sz="13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18371" y="7006699"/>
            <a:ext cx="619538" cy="402483"/>
          </a:xfrm>
          <a:prstGeom prst="rect">
            <a:avLst/>
          </a:prstGeom>
        </p:spPr>
        <p:txBody>
          <a:bodyPr vert="horz" lIns="30238" tIns="50397" rIns="50397" bIns="50397" rtlCol="0" anchor="ctr"/>
          <a:lstStyle>
            <a:lvl1pPr algn="l">
              <a:defRPr sz="13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lvl="0"/>
            <a:fld id="{9C6DA62A-4E6E-46A1-9692-2CF299D934D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9324093" y="7164367"/>
            <a:ext cx="93455" cy="9344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marL="0" algn="ctr" defTabSz="1007943" rtl="0" eaLnBrk="1" latinLnBrk="0" hangingPunct="1"/>
            <a:endParaRPr lang="en-US" sz="2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627414" y="7164367"/>
            <a:ext cx="93455" cy="9344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007943" rtl="0" eaLnBrk="1" latinLnBrk="0" hangingPunct="1">
        <a:lnSpc>
          <a:spcPts val="6393"/>
        </a:lnSpc>
        <a:spcBef>
          <a:spcPct val="0"/>
        </a:spcBef>
        <a:buNone/>
        <a:defRPr sz="60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77979" indent="-377979" algn="l" defTabSz="100794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818954" indent="-314982" algn="l" defTabSz="1007943" rtl="0" eaLnBrk="1" latinLnBrk="0" hangingPunct="1">
        <a:spcBef>
          <a:spcPct val="20000"/>
        </a:spcBef>
        <a:buFont typeface="Courier New" pitchFamily="49" charset="0"/>
        <a:buChar char="o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259929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763900" indent="-251986" algn="l" defTabSz="1007943" rtl="0" eaLnBrk="1" latinLnBrk="0" hangingPunct="1">
        <a:spcBef>
          <a:spcPct val="20000"/>
        </a:spcBef>
        <a:buFont typeface="Courier New" pitchFamily="49" charset="0"/>
        <a:buChar char="o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267872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771844" indent="-251986" algn="l" defTabSz="1007943" rtl="0" eaLnBrk="1" latinLnBrk="0" hangingPunct="1">
        <a:spcBef>
          <a:spcPct val="20000"/>
        </a:spcBef>
        <a:buFont typeface="Courier New" pitchFamily="49" charset="0"/>
        <a:buChar char="o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3275815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779787" indent="-251986" algn="l" defTabSz="1007943" rtl="0" eaLnBrk="1" latinLnBrk="0" hangingPunct="1">
        <a:spcBef>
          <a:spcPct val="20000"/>
        </a:spcBef>
        <a:buFont typeface="Courier New" pitchFamily="49" charset="0"/>
        <a:buChar char="o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4283758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2702" y="2843733"/>
            <a:ext cx="361028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92D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ЭМОЦИИ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92D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443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41510" y="3836300"/>
            <a:ext cx="4320000" cy="30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322804" y="899517"/>
            <a:ext cx="3605940" cy="1584176"/>
          </a:xfrm>
          <a:prstGeom prst="rect">
            <a:avLst/>
          </a:prstGeom>
        </p:spPr>
        <p:txBody>
          <a:bodyPr vert="horz" wrap="square" lIns="90000" tIns="46800" rIns="90000" bIns="46800" fromWordArt="1" anchor="ctr" anchorCtr="1" compatLnSpc="0">
            <a:prstTxWarp prst="textPlain">
              <a:avLst/>
            </a:prstTxWarp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baseline="0" dirty="0">
                <a:ln w="9360">
                  <a:solidFill>
                    <a:srgbClr val="000000"/>
                  </a:solidFill>
                  <a:prstDash val="solid"/>
                  <a:miter/>
                </a:ln>
                <a:solidFill>
                  <a:srgbClr val="6600CC"/>
                </a:solidFill>
                <a:latin typeface="Arial Black" pitchFamily="18"/>
                <a:ea typeface="MS Gothic" pitchFamily="2"/>
                <a:cs typeface="Tahoma" pitchFamily="2"/>
              </a:rPr>
              <a:t>СТРАХ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2465" y="539477"/>
            <a:ext cx="2407535" cy="237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0192" y="1295561"/>
            <a:ext cx="4752528" cy="1225872"/>
          </a:xfrm>
          <a:prstGeom prst="rect">
            <a:avLst/>
          </a:prstGeom>
        </p:spPr>
        <p:txBody>
          <a:bodyPr vert="horz" wrap="square" lIns="90000" tIns="46800" rIns="90000" bIns="46800" fromWordArt="1" anchor="ctr" anchorCtr="1" compatLnSpc="0">
            <a:prstTxWarp prst="textPlain">
              <a:avLst/>
            </a:prstTxWarp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baseline="0" dirty="0">
                <a:ln w="9360">
                  <a:solidFill>
                    <a:srgbClr val="000000"/>
                  </a:solidFill>
                  <a:prstDash val="solid"/>
                  <a:miter/>
                </a:ln>
                <a:solidFill>
                  <a:srgbClr val="FF00CC"/>
                </a:solidFill>
                <a:latin typeface="Arial Black" pitchFamily="18"/>
                <a:ea typeface="MS Gothic" pitchFamily="2"/>
                <a:cs typeface="Tahoma" pitchFamily="2"/>
              </a:rPr>
              <a:t>УДИВЛЕНИЕ</a:t>
            </a:r>
          </a:p>
        </p:txBody>
      </p:sp>
      <p:pic>
        <p:nvPicPr>
          <p:cNvPr id="1026" name="Picture 2" descr="https://catherineasquithgallery.com/uploads/posts/2021-02/1614514221_165-p-deti-na-belom-fone-23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13590" y="3103990"/>
            <a:ext cx="4838218" cy="401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75e9dae65d7729709b36b679d62fab2bd160e9ae-4743742-images-thumbs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872" y="511702"/>
            <a:ext cx="237626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6056" y="3707829"/>
            <a:ext cx="410445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36256" y="1043533"/>
            <a:ext cx="42484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ЗЛОСТЬ</a:t>
            </a:r>
            <a:endParaRPr lang="ru-RU" sz="72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9872" y="683493"/>
            <a:ext cx="2161158" cy="2098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060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20000" y="360000"/>
            <a:ext cx="1800000" cy="28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52080" y="3707829"/>
            <a:ext cx="4554286" cy="3427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872" y="899516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750974" y="1245909"/>
            <a:ext cx="538961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FF99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РАДОСТЬ</a:t>
            </a:r>
            <a:endParaRPr lang="ru-RU" sz="8000" b="1" cap="none" spc="0" dirty="0">
              <a:ln w="11430"/>
              <a:solidFill>
                <a:srgbClr val="FF99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935855" y="611485"/>
            <a:ext cx="2263357" cy="21602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4896296" y="1151605"/>
            <a:ext cx="3312368" cy="1044056"/>
          </a:xfrm>
          <a:prstGeom prst="rect">
            <a:avLst/>
          </a:prstGeom>
        </p:spPr>
        <p:txBody>
          <a:bodyPr vert="horz" wrap="square" lIns="90000" tIns="46800" rIns="90000" bIns="46800" fromWordArt="1" anchor="ctr" anchorCtr="1" compatLnSpc="0">
            <a:prstTxWarp prst="textPlain">
              <a:avLst/>
            </a:prstTxWarp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baseline="0" dirty="0">
                <a:ln w="9360">
                  <a:solidFill>
                    <a:srgbClr val="000000"/>
                  </a:solidFill>
                  <a:prstDash val="solid"/>
                  <a:miter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Arial Black" pitchFamily="18"/>
                <a:ea typeface="MS Gothic" pitchFamily="2"/>
                <a:cs typeface="Tahoma" pitchFamily="2"/>
              </a:rPr>
              <a:t>ГРУСТЬ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80072" y="3347789"/>
            <a:ext cx="4368463" cy="370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2136" y="3923853"/>
            <a:ext cx="4108320" cy="34513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664048" y="1763613"/>
            <a:ext cx="6649454" cy="432008"/>
          </a:xfrm>
          <a:prstGeom prst="rect">
            <a:avLst/>
          </a:prstGeom>
        </p:spPr>
        <p:txBody>
          <a:bodyPr vert="horz" wrap="square" lIns="90000" tIns="46800" rIns="90000" bIns="46800" fromWordArt="1" anchor="ctr" anchorCtr="1" compatLnSpc="0">
            <a:prstTxWarp prst="textPlain">
              <a:avLst/>
            </a:prstTxWarp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Times New Roman" pitchFamily="18"/>
              </a:defRPr>
            </a:pPr>
            <a:endParaRPr lang="ru-RU" sz="2400" b="0" i="0" u="none" strike="noStrike" kern="1200" baseline="0" dirty="0">
              <a:ln w="9360">
                <a:solidFill>
                  <a:srgbClr val="000000"/>
                </a:solidFill>
                <a:prstDash val="solid"/>
                <a:miter/>
              </a:ln>
              <a:solidFill>
                <a:srgbClr val="FFFFFF"/>
              </a:solidFill>
              <a:latin typeface="Times New Roman" pitchFamily="18"/>
              <a:ea typeface="MS Gothic" pitchFamily="2"/>
              <a:cs typeface="Tahoma" pitchFamily="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4152" y="1000079"/>
            <a:ext cx="2083912" cy="203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33479" y="1301948"/>
            <a:ext cx="59105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СПОКОЙСТВИЕ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сполнительн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7</Words>
  <Application>Microsoft Office PowerPoint</Application>
  <PresentationFormat>Произвольный</PresentationFormat>
  <Paragraphs>7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Default</vt:lpstr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20</cp:revision>
  <dcterms:created xsi:type="dcterms:W3CDTF">2009-04-16T11:32:32Z</dcterms:created>
  <dcterms:modified xsi:type="dcterms:W3CDTF">2022-12-03T16:34:09Z</dcterms:modified>
</cp:coreProperties>
</file>