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560"/>
    <p:restoredTop sz="94698"/>
  </p:normalViewPr>
  <p:slideViewPr>
    <p:cSldViewPr>
      <p:cViewPr varScale="1">
        <p:scale>
          <a:sx n="40" d="100"/>
          <a:sy n="40" d="100"/>
        </p:scale>
        <p:origin x="-804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Графики функций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Упражнения для устного счета</a:t>
            </a:r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>
          <a:xfrm>
            <a:off x="8186738" y="6469063"/>
            <a:ext cx="739775" cy="21431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800"/>
              <a:t>Copyright(c)</a:t>
            </a:r>
            <a:endParaRPr lang="ru-RU" sz="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298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График какой функции изображен на рисунке?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4581128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Правильный ответ: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 descr="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4800600" cy="4810125"/>
          </a:xfrm>
          <a:prstGeom prst="rect">
            <a:avLst/>
          </a:prstGeom>
        </p:spPr>
      </p:pic>
      <p:pic>
        <p:nvPicPr>
          <p:cNvPr id="12" name="Рисунок 11" descr="008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5229200"/>
            <a:ext cx="154305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298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График какой функции изображен на рисунке?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4581128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Правильный ответ: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 descr="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4829175" cy="4819650"/>
          </a:xfrm>
          <a:prstGeom prst="rect">
            <a:avLst/>
          </a:prstGeom>
        </p:spPr>
      </p:pic>
      <p:pic>
        <p:nvPicPr>
          <p:cNvPr id="9" name="Рисунок 8" descr="007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301208"/>
            <a:ext cx="1809750" cy="55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298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График какой функции изображен на рисунке?</a:t>
            </a:r>
            <a:endParaRPr lang="ru-RU" sz="2800" dirty="0"/>
          </a:p>
        </p:txBody>
      </p:sp>
      <p:pic>
        <p:nvPicPr>
          <p:cNvPr id="4" name="Рисунок 3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4819650" cy="4791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4581128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Правильный ответ: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001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301208"/>
            <a:ext cx="1838325" cy="542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298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График какой функции изображен на рисунке?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4581128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Правильный ответ: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4848225" cy="4829175"/>
          </a:xfrm>
          <a:prstGeom prst="rect">
            <a:avLst/>
          </a:prstGeom>
        </p:spPr>
      </p:pic>
      <p:pic>
        <p:nvPicPr>
          <p:cNvPr id="12" name="Рисунок 11" descr="002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301208"/>
            <a:ext cx="1952625" cy="55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43</ep:Words>
  <ep:PresentationFormat>Экран (4:3)</ep:PresentationFormat>
  <ep:Paragraphs>11</ep:Paragraphs>
  <ep:Slides>5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5</vt:i4>
      </vt:variant>
    </vt:vector>
  </ep:HeadingPairs>
  <ep:TitlesOfParts>
    <vt:vector size="6" baseType="lpstr">
      <vt:lpstr>Тема Office</vt:lpstr>
      <vt:lpstr>Графики функций</vt:lpstr>
      <vt:lpstr>График какой функции изображен на рисунке?</vt:lpstr>
      <vt:lpstr>График какой функции изображен на рисунке?</vt:lpstr>
      <vt:lpstr>График какой функции изображен на рисунке?</vt:lpstr>
      <vt:lpstr>График какой функции изображен на рисунке?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2013-03-31T05:57:08.000</dcterms:created>
  <dc:creator>Валерий</dc:creator>
  <cp:lastModifiedBy>Hp</cp:lastModifiedBy>
  <dcterms:modified xsi:type="dcterms:W3CDTF">2022-12-03T02:23:13.182</dcterms:modified>
  <cp:revision>22</cp:revision>
  <dc:title>Графики функций</dc:title>
  <cp:version>0906.0100.01</cp:version>
</cp:coreProperties>
</file>