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85" r:id="rId3"/>
    <p:sldId id="262" r:id="rId4"/>
    <p:sldId id="265" r:id="rId5"/>
    <p:sldId id="268" r:id="rId6"/>
    <p:sldId id="288" r:id="rId7"/>
    <p:sldId id="289" r:id="rId8"/>
    <p:sldId id="275" r:id="rId9"/>
    <p:sldId id="291" r:id="rId10"/>
    <p:sldId id="290" r:id="rId11"/>
    <p:sldId id="276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53" autoAdjust="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84C5A-6A3B-4741-B29F-5A2621864901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FA8BF-CEED-4FB8-A7FD-691F4842C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FA8BF-CEED-4FB8-A7FD-691F4842C1A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5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5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F01350A-4BB0-4F13-AF5A-D6999936885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24790AE-812C-47F4-990B-D9107543B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1350A-4BB0-4F13-AF5A-D6999936885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790AE-812C-47F4-990B-D9107543B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1350A-4BB0-4F13-AF5A-D6999936885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790AE-812C-47F4-990B-D9107543B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1350A-4BB0-4F13-AF5A-D6999936885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790AE-812C-47F4-990B-D9107543B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4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F01350A-4BB0-4F13-AF5A-D6999936885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24790AE-812C-47F4-990B-D9107543B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1350A-4BB0-4F13-AF5A-D6999936885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24790AE-812C-47F4-990B-D9107543B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362201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1350A-4BB0-4F13-AF5A-D6999936885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24790AE-812C-47F4-990B-D9107543B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1350A-4BB0-4F13-AF5A-D6999936885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790AE-812C-47F4-990B-D9107543B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1350A-4BB0-4F13-AF5A-D6999936885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790AE-812C-47F4-990B-D9107543B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F01350A-4BB0-4F13-AF5A-D6999936885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24790AE-812C-47F4-990B-D9107543B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7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F01350A-4BB0-4F13-AF5A-D6999936885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24790AE-812C-47F4-990B-D9107543B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3" y="147085"/>
            <a:ext cx="8810847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F01350A-4BB0-4F13-AF5A-D69999368856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24790AE-812C-47F4-990B-D9107543B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&#1089;&#1077;&#1079;&#1086;&#1085;&#1099;-&#1075;&#1086;&#1076;&#1072;.&#1088;&#1092;/sites/default/files/images/detym/viktorina_osen_1.jpg" TargetMode="External"/><Relationship Id="rId13" Type="http://schemas.openxmlformats.org/officeDocument/2006/relationships/hyperlink" Target="http://www.playcast.ru/uploads/2014/10/09/10147558.gif" TargetMode="External"/><Relationship Id="rId3" Type="http://schemas.openxmlformats.org/officeDocument/2006/relationships/hyperlink" Target="https://avatanplus.com/files/resources/mid/567c3f1580e77151d5566c18.png" TargetMode="External"/><Relationship Id="rId7" Type="http://schemas.openxmlformats.org/officeDocument/2006/relationships/hyperlink" Target="http://smorgonplant.ru/photos/58f50a947df2e.jpg" TargetMode="External"/><Relationship Id="rId12" Type="http://schemas.openxmlformats.org/officeDocument/2006/relationships/hyperlink" Target="http://ladyadvice.ru/wp-content/uploads/2013/10/listopad.jpg" TargetMode="External"/><Relationship Id="rId2" Type="http://schemas.openxmlformats.org/officeDocument/2006/relationships/hyperlink" Target="http://vanguem.ru/wp-content/uploads/2015/05/osen-v-park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laycast.ru/uploads/2014/12/26/11284704.jpg" TargetMode="External"/><Relationship Id="rId11" Type="http://schemas.openxmlformats.org/officeDocument/2006/relationships/hyperlink" Target="http://www.strannik-sergey.ru/2014/4/2014-11-02-Meshera_2reki/photos/7827.jpg" TargetMode="External"/><Relationship Id="rId5" Type="http://schemas.openxmlformats.org/officeDocument/2006/relationships/hyperlink" Target="http://&#1089;&#1077;&#1079;&#1086;&#1085;&#1099;-&#1075;&#1086;&#1076;&#1072;.&#1088;&#1092;/sites/default/files/images/detym/viktorina_leto_2.jpg" TargetMode="External"/><Relationship Id="rId10" Type="http://schemas.openxmlformats.org/officeDocument/2006/relationships/hyperlink" Target="http://freemin.ru/wp-content/uploads/2011/09/autmn.jpg" TargetMode="External"/><Relationship Id="rId4" Type="http://schemas.openxmlformats.org/officeDocument/2006/relationships/hyperlink" Target="http://kladraz.ru/upload/blogs/7492_98944f1f0f9e3460dfc5dccf5df302ea.jpg" TargetMode="External"/><Relationship Id="rId9" Type="http://schemas.openxmlformats.org/officeDocument/2006/relationships/hyperlink" Target="https://club.foto.ru/gallery/images/preview/2008/12/29/1252793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4.bp.blogspot.com/-lgTWiK2KRq8/UmPf8FE1zmI/AAAAAAAADag/yGHUxE-TvEQ/s1600/%D1%83%D0%B1%D0%BE%D1%80%D0%BA%D0%B0+%D0%BA%D0%B0%D1%80%D1%82%D0%BE%D1%84%D0%B5%D0%BB%D1%8F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g.sadyrad.ru/360x210xkogda-mozhno-sobirat-urozhaj-morkovi-5-jpg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18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4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b="1" dirty="0" smtClean="0"/>
              <a:t>Интегрированный урок графики и письма      в 8 классе на тему «Письмо заглавной и строчной буквы О по контурным ориентирам» с использованием презентации «Осень». </a:t>
            </a:r>
            <a:endParaRPr lang="ru-RU" sz="3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5786454"/>
            <a:ext cx="5286412" cy="916443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/>
              <a:t>ГБОУ Школа №46 Калининского района Санкт-Петербурга  Центр «Реабилитации и Милосердия»</a:t>
            </a:r>
          </a:p>
          <a:p>
            <a:pPr algn="ctr"/>
            <a:r>
              <a:rPr lang="ru-RU" sz="1600" dirty="0" smtClean="0"/>
              <a:t>учитель Савицкая Оксана Сергеевна</a:t>
            </a:r>
            <a:endParaRPr lang="ru-RU" sz="1600" dirty="0"/>
          </a:p>
        </p:txBody>
      </p:sp>
      <p:pic>
        <p:nvPicPr>
          <p:cNvPr id="18434" name="Picture 2" descr="Картинки по запросу Осен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2786058"/>
            <a:ext cx="4593688" cy="2876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Видео-урок письма буквы О.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/>
          <a:srcRect t="1712" b="1890"/>
          <a:stretch/>
        </p:blipFill>
        <p:spPr bwMode="auto">
          <a:xfrm>
            <a:off x="1643043" y="2071678"/>
            <a:ext cx="6000792" cy="36433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9"/>
            <a:ext cx="8229600" cy="633670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000" dirty="0" smtClean="0"/>
              <a:t>Источники: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1900" dirty="0" smtClean="0"/>
              <a:t>Слайд 1 Осень </a:t>
            </a:r>
            <a:r>
              <a:rPr lang="en-US" sz="1900" dirty="0" smtClean="0">
                <a:hlinkClick r:id="rId2"/>
              </a:rPr>
              <a:t>http://vanguem.ru/wp-content/uploads/2015/05/osen-v-parke.jpg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 Листья </a:t>
            </a:r>
            <a:r>
              <a:rPr lang="en-US" sz="1900" dirty="0" smtClean="0">
                <a:hlinkClick r:id="rId3"/>
              </a:rPr>
              <a:t>https://avatanplus.com/files/resources/mid/567c3f1580e77151d5566c18.png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Слайд  Осень </a:t>
            </a:r>
            <a:r>
              <a:rPr lang="en-US" sz="1900" dirty="0" smtClean="0">
                <a:hlinkClick r:id="rId4"/>
              </a:rPr>
              <a:t>http://kladraz.ru/upload/blogs/7492_98944f1f0f9e3460dfc5dccf5df302ea.jpg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Слайд 2 Лето </a:t>
            </a:r>
            <a:r>
              <a:rPr lang="en-US" sz="1900" dirty="0" smtClean="0">
                <a:hlinkClick r:id="rId5"/>
              </a:rPr>
              <a:t>http://</a:t>
            </a:r>
            <a:r>
              <a:rPr lang="ru-RU" sz="1900" dirty="0" err="1" smtClean="0">
                <a:hlinkClick r:id="rId5"/>
              </a:rPr>
              <a:t>сезоны-года.рф</a:t>
            </a:r>
            <a:r>
              <a:rPr lang="ru-RU" sz="1900" dirty="0" smtClean="0">
                <a:hlinkClick r:id="rId5"/>
              </a:rPr>
              <a:t>/</a:t>
            </a:r>
            <a:r>
              <a:rPr lang="en-US" sz="1900" dirty="0" smtClean="0">
                <a:hlinkClick r:id="rId5"/>
              </a:rPr>
              <a:t>sites/default/files/images/</a:t>
            </a:r>
            <a:r>
              <a:rPr lang="en-US" sz="1900" dirty="0" err="1" smtClean="0">
                <a:hlinkClick r:id="rId5"/>
              </a:rPr>
              <a:t>detym</a:t>
            </a:r>
            <a:r>
              <a:rPr lang="en-US" sz="1900" dirty="0" smtClean="0">
                <a:hlinkClick r:id="rId5"/>
              </a:rPr>
              <a:t>/viktorina_leto_2.jpg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Зима </a:t>
            </a:r>
            <a:r>
              <a:rPr lang="en-US" sz="1900" dirty="0" smtClean="0">
                <a:hlinkClick r:id="rId6"/>
              </a:rPr>
              <a:t>http://www.playcast.ru/uploads/2014/12/26/11284704.jpg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Весна </a:t>
            </a:r>
            <a:r>
              <a:rPr lang="en-US" sz="1900" dirty="0" smtClean="0">
                <a:hlinkClick r:id="rId7"/>
              </a:rPr>
              <a:t>http://smorgonplant.ru/photos/58f50a947df2e.jpg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Осень </a:t>
            </a:r>
            <a:r>
              <a:rPr lang="en-US" sz="1900" dirty="0" smtClean="0">
                <a:hlinkClick r:id="rId8"/>
              </a:rPr>
              <a:t>http://xn----8sbiecm6bhdx8i.xn--p1ai/sites/default/files/images/detym/viktorina_osen_1.jpg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Слайд 5 Сентябрь </a:t>
            </a:r>
            <a:r>
              <a:rPr lang="en-US" sz="1900" dirty="0" smtClean="0">
                <a:hlinkClick r:id="rId9"/>
              </a:rPr>
              <a:t>https://club.foto.ru/gallery/images/preview/2008/12/29/1252793.jpg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Октябрь </a:t>
            </a:r>
            <a:r>
              <a:rPr lang="en-US" sz="1900" dirty="0" smtClean="0">
                <a:hlinkClick r:id="rId10"/>
              </a:rPr>
              <a:t>http://freemin.ru/wp-content/uploads/2011/09/autmn.jpg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Ноябрь </a:t>
            </a:r>
            <a:r>
              <a:rPr lang="en-US" sz="1900" dirty="0" smtClean="0">
                <a:hlinkClick r:id="rId11"/>
              </a:rPr>
              <a:t>http://www.strannik-sergey.ru/2014/4/2014-11-02-Meshera_2reki/photos/7827.jpg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Слайд 5 Листья опадают </a:t>
            </a:r>
            <a:r>
              <a:rPr lang="en-US" sz="1900" dirty="0" smtClean="0">
                <a:hlinkClick r:id="rId12"/>
              </a:rPr>
              <a:t>http://ladyadvice.ru/wp-content/uploads/2013/10/listopad.jpg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Осенний дождь </a:t>
            </a:r>
            <a:r>
              <a:rPr lang="en-US" sz="1900" dirty="0" smtClean="0">
                <a:hlinkClick r:id="rId13"/>
              </a:rPr>
              <a:t>http://www.playcast.ru/uploads/2014/10/09/10147558.gif</a:t>
            </a:r>
            <a:endParaRPr lang="ru-RU" sz="1900" dirty="0" smtClean="0"/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6280"/>
          </a:xfrm>
        </p:spPr>
        <p:txBody>
          <a:bodyPr/>
          <a:lstStyle/>
          <a:p>
            <a:pPr>
              <a:buNone/>
            </a:pPr>
            <a:r>
              <a:rPr lang="ru-RU" sz="1600" dirty="0" smtClean="0"/>
              <a:t>Слайд 7Уборка картофеля </a:t>
            </a:r>
            <a:r>
              <a:rPr lang="en-US" sz="1600" dirty="0" smtClean="0">
                <a:hlinkClick r:id="rId3"/>
              </a:rPr>
              <a:t>http://4.bp.blogspot.com/-lgTWiK2KRq8/UmPf8FE1zmI/AAAAAAAADag/yGHUxE-TvEQ/s1600/%D1%83%D0%B1%D0%BE%D1%80%D0%BA%D0%B0+%D0%BA%D0%B0%D1%80%D1%82%D0%BE%D1%84%D0%B5%D0%BB%D1%8F.jpg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Уборка моркови </a:t>
            </a:r>
            <a:r>
              <a:rPr lang="en-US" sz="1600" dirty="0" smtClean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img.sadyrad.ru/360x210xkogda-mozhno-sobirat-urozhaj-morkovi-5-jpg.jpg</a:t>
            </a:r>
            <a:endParaRPr lang="en-US" sz="1600" dirty="0" smtClean="0"/>
          </a:p>
          <a:p>
            <a:pPr>
              <a:buNone/>
            </a:pPr>
            <a:r>
              <a:rPr lang="ru-RU" sz="1600" dirty="0" smtClean="0"/>
              <a:t>Слайд 10 Видео-урок прописи буквы О </a:t>
            </a:r>
            <a:r>
              <a:rPr lang="en-US" sz="1600" dirty="0" smtClean="0">
                <a:hlinkClick r:id="rId3"/>
              </a:rPr>
              <a:t>http:// www.youtube.com/watch?v=kQc83cifgwo</a:t>
            </a:r>
            <a:endParaRPr lang="ru-RU" sz="1600" dirty="0" smtClean="0">
              <a:hlinkClick r:id="rId3"/>
            </a:endParaRP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Отгадайте загадку: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u-RU" dirty="0" smtClean="0"/>
              <a:t>Пришла без красок и без кисти</a:t>
            </a:r>
          </a:p>
          <a:p>
            <a:pPr algn="ctr">
              <a:buNone/>
            </a:pPr>
            <a:r>
              <a:rPr lang="ru-RU" dirty="0" smtClean="0"/>
              <a:t>И перекрасила все листья.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2852937"/>
            <a:ext cx="17155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  ОСЕНЬ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8" name="Picture 4" descr="Картинки по запросу осень в природе детски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3500438"/>
            <a:ext cx="3988000" cy="2952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ttp://www.playcast.ru/uploads/2014/08/20/957146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2786058"/>
            <a:ext cx="1751945" cy="11785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Покажи осень:</a:t>
            </a:r>
            <a:endParaRPr lang="ru-RU" sz="4000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5" y="3573016"/>
            <a:ext cx="1999519" cy="2880320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2132856"/>
            <a:ext cx="1985963" cy="2808288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 descr="http://xn----8sbiecm6bhdx8i.xn--p1ai/sites/default/files/images/detym/viktorina_osen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27785" y="3068961"/>
            <a:ext cx="1933665" cy="2831912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76257" y="1556792"/>
            <a:ext cx="1946275" cy="2828925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6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3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Назови осенние месяцы</a:t>
            </a:r>
            <a:endParaRPr lang="ru-RU" sz="4000" dirty="0"/>
          </a:p>
        </p:txBody>
      </p:sp>
      <p:pic>
        <p:nvPicPr>
          <p:cNvPr id="4" name="Picture 2" descr="Картинки по запросу сентябрь природ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204865"/>
            <a:ext cx="3209424" cy="2145479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043609" y="1556793"/>
            <a:ext cx="19303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сентябрь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3929" y="2492897"/>
            <a:ext cx="1683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октябрь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4" y="3356993"/>
            <a:ext cx="15376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ноябрь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7" y="3356992"/>
            <a:ext cx="3528392" cy="2160240"/>
          </a:xfrm>
          <a:prstGeom prst="rect">
            <a:avLst/>
          </a:prstGeom>
          <a:ln w="28575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7410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4149080"/>
            <a:ext cx="3456384" cy="1944216"/>
          </a:xfrm>
          <a:prstGeom prst="rect">
            <a:avLst/>
          </a:prstGeom>
          <a:ln w="28575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Листья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6280"/>
          </a:xfrm>
        </p:spPr>
        <p:txBody>
          <a:bodyPr/>
          <a:lstStyle/>
          <a:p>
            <a:r>
              <a:rPr lang="ru-RU" dirty="0" smtClean="0"/>
              <a:t>Листья опадают в ветреную, дождливую погоду.</a:t>
            </a:r>
          </a:p>
          <a:p>
            <a:endParaRPr lang="ru-RU" dirty="0"/>
          </a:p>
        </p:txBody>
      </p:sp>
      <p:pic>
        <p:nvPicPr>
          <p:cNvPr id="4" name="Picture 4" descr="http://www.playcast.ru/uploads/2014/08/20/957146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255617">
            <a:off x="446827" y="453083"/>
            <a:ext cx="1926487" cy="1296000"/>
          </a:xfrm>
          <a:prstGeom prst="rect">
            <a:avLst/>
          </a:prstGeom>
          <a:noFill/>
        </p:spPr>
      </p:pic>
      <p:pic>
        <p:nvPicPr>
          <p:cNvPr id="1026" name="Picture 2" descr="Картинки по запросу осенний ветер листья гонит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7892" y="2996952"/>
            <a:ext cx="2430269" cy="3240360"/>
          </a:xfrm>
          <a:prstGeom prst="rect">
            <a:avLst/>
          </a:prstGeom>
          <a:ln w="28575" cap="sq">
            <a:solidFill>
              <a:schemeClr val="accent4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4338" name="Picture 2" descr="Картинки по запросу осенью листья опадают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3068960"/>
            <a:ext cx="4320480" cy="3240360"/>
          </a:xfrm>
          <a:prstGeom prst="rect">
            <a:avLst/>
          </a:prstGeom>
          <a:ln w="28575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Птицы улетают в тёплые края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7650" name="Picture 2" descr="Картинки по запросу люди убирают урожа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785926"/>
            <a:ext cx="2746564" cy="3975027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27652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85591" y="1785926"/>
            <a:ext cx="5200838" cy="2928958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Люди убирают урожай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6" name="Picture 2" descr="Картинки по запросу люди убирают урожа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628800"/>
            <a:ext cx="3321467" cy="4824536"/>
          </a:xfrm>
          <a:prstGeom prst="rect">
            <a:avLst/>
          </a:prstGeom>
          <a:ln w="28575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146" name="Picture 2" descr="Картинки по запросу осенью убирают урожай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3068961"/>
            <a:ext cx="4169653" cy="2432299"/>
          </a:xfrm>
          <a:prstGeom prst="rect">
            <a:avLst/>
          </a:prstGeom>
          <a:ln w="28575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159000" y="260350"/>
            <a:ext cx="6985000" cy="525463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        </a:t>
            </a:r>
            <a:r>
              <a:rPr lang="ru-RU" sz="3600" dirty="0" err="1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Физминутка</a:t>
            </a:r>
            <a:r>
              <a:rPr lang="ru-RU" sz="3600" b="1" kern="1200" dirty="0" smtClean="0">
                <a:solidFill>
                  <a:srgbClr val="323E1A"/>
                </a:solidFill>
                <a:cs typeface="Arial" pitchFamily="34" charset="0"/>
              </a:rPr>
              <a:t> </a:t>
            </a:r>
            <a:endParaRPr lang="ru-RU" sz="3600" b="1" kern="1200" dirty="0">
              <a:solidFill>
                <a:srgbClr val="323E1A"/>
              </a:solidFill>
              <a:cs typeface="Arial" pitchFamily="34" charset="0"/>
            </a:endParaRPr>
          </a:p>
        </p:txBody>
      </p:sp>
      <p:pic>
        <p:nvPicPr>
          <p:cNvPr id="7197" name="Picture 29"/>
          <p:cNvPicPr>
            <a:picLocks noChangeAspect="1" noChangeArrowheads="1"/>
          </p:cNvPicPr>
          <p:nvPr/>
        </p:nvPicPr>
        <p:blipFill>
          <a:blip r:embed="rId2" cstate="print"/>
          <a:srcRect l="7603" t="2917" r="7218" b="1420"/>
          <a:stretch>
            <a:fillRect/>
          </a:stretch>
        </p:blipFill>
        <p:spPr bwMode="auto">
          <a:xfrm>
            <a:off x="2571736" y="785794"/>
            <a:ext cx="4286281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бывает осенью?</a:t>
            </a:r>
            <a:endParaRPr lang="ru-RU" dirty="0"/>
          </a:p>
        </p:txBody>
      </p:sp>
      <p:pic>
        <p:nvPicPr>
          <p:cNvPr id="3" name="Picture 2" descr="Картинки по запросу люди убирают урожа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3929066"/>
            <a:ext cx="1643074" cy="2386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D:\My\Изображения\Рисунки\Месяца и времена года\осень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071942"/>
            <a:ext cx="1571636" cy="2259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D:\My\Photo\осень.jpg"/>
          <p:cNvPicPr>
            <a:picLocks noChangeAspect="1" noChangeArrowheads="1"/>
          </p:cNvPicPr>
          <p:nvPr/>
        </p:nvPicPr>
        <p:blipFill>
          <a:blip r:embed="rId4" cstate="print"/>
          <a:srcRect r="10101"/>
          <a:stretch>
            <a:fillRect/>
          </a:stretch>
        </p:blipFill>
        <p:spPr bwMode="auto">
          <a:xfrm>
            <a:off x="5715008" y="1571612"/>
            <a:ext cx="1459277" cy="2044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http://www.playcast.ru/uploads/2014/08/20/9571468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255617">
            <a:off x="4744745" y="1995201"/>
            <a:ext cx="2408592" cy="1620326"/>
          </a:xfrm>
          <a:prstGeom prst="rect">
            <a:avLst/>
          </a:prstGeom>
          <a:noFill/>
        </p:spPr>
      </p:pic>
      <p:pic>
        <p:nvPicPr>
          <p:cNvPr id="9" name="Picture 2" descr="Картинки по запросу осенью листья опадают"/>
          <p:cNvPicPr>
            <a:picLocks noChangeAspect="1" noChangeArrowheads="1"/>
          </p:cNvPicPr>
          <p:nvPr/>
        </p:nvPicPr>
        <p:blipFill>
          <a:blip r:embed="rId6" cstate="email"/>
          <a:srcRect l="14527" t="-855" r="29381"/>
          <a:stretch>
            <a:fillRect/>
          </a:stretch>
        </p:blipFill>
        <p:spPr bwMode="auto">
          <a:xfrm>
            <a:off x="1285852" y="1643050"/>
            <a:ext cx="1571635" cy="2119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9"/>
          <p:cNvPicPr>
            <a:picLocks noChangeAspect="1" noChangeArrowheads="1"/>
          </p:cNvPicPr>
          <p:nvPr/>
        </p:nvPicPr>
        <p:blipFill>
          <a:blip r:embed="rId7" cstate="print"/>
          <a:srcRect l="50192" t="46082" r="24254" b="41085"/>
          <a:stretch>
            <a:fillRect/>
          </a:stretch>
        </p:blipFill>
        <p:spPr bwMode="auto">
          <a:xfrm>
            <a:off x="3286116" y="3143248"/>
            <a:ext cx="2136646" cy="1305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http://www.playcast.ru/uploads/2014/08/20/9571468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255617">
            <a:off x="3101671" y="3566837"/>
            <a:ext cx="2408592" cy="1620326"/>
          </a:xfrm>
          <a:prstGeom prst="rect">
            <a:avLst/>
          </a:prstGeom>
          <a:noFill/>
        </p:spPr>
      </p:pic>
      <p:pic>
        <p:nvPicPr>
          <p:cNvPr id="12" name="Picture 4" descr="http://www.playcast.ru/uploads/2014/08/20/9571468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255617">
            <a:off x="744216" y="2352391"/>
            <a:ext cx="2408592" cy="1620326"/>
          </a:xfrm>
          <a:prstGeom prst="rect">
            <a:avLst/>
          </a:prstGeom>
          <a:noFill/>
        </p:spPr>
      </p:pic>
      <p:pic>
        <p:nvPicPr>
          <p:cNvPr id="13" name="Picture 4" descr="http://www.playcast.ru/uploads/2014/08/20/9571468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255617">
            <a:off x="101275" y="3924027"/>
            <a:ext cx="2408592" cy="1620326"/>
          </a:xfrm>
          <a:prstGeom prst="rect">
            <a:avLst/>
          </a:prstGeom>
          <a:noFill/>
        </p:spPr>
      </p:pic>
      <p:pic>
        <p:nvPicPr>
          <p:cNvPr id="14" name="Picture 4" descr="http://www.playcast.ru/uploads/2014/08/20/9571468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255617">
            <a:off x="4887621" y="4924158"/>
            <a:ext cx="2408592" cy="1620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3">
      <a:dk1>
        <a:sysClr val="windowText" lastClr="000000"/>
      </a:dk1>
      <a:lt1>
        <a:sysClr val="window" lastClr="FFFFFF"/>
      </a:lt1>
      <a:dk2>
        <a:srgbClr val="855309"/>
      </a:dk2>
      <a:lt2>
        <a:srgbClr val="FBEEC9"/>
      </a:lt2>
      <a:accent1>
        <a:srgbClr val="F0A22E"/>
      </a:accent1>
      <a:accent2>
        <a:srgbClr val="C87D0E"/>
      </a:accent2>
      <a:accent3>
        <a:srgbClr val="F6C781"/>
      </a:accent3>
      <a:accent4>
        <a:srgbClr val="F9D9AB"/>
      </a:accent4>
      <a:accent5>
        <a:srgbClr val="F3CC5F"/>
      </a:accent5>
      <a:accent6>
        <a:srgbClr val="C17529"/>
      </a:accent6>
      <a:hlink>
        <a:srgbClr val="AD1F1F"/>
      </a:hlink>
      <a:folHlink>
        <a:srgbClr val="FFC42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792</TotalTime>
  <Words>187</Words>
  <Application>Microsoft Office PowerPoint</Application>
  <PresentationFormat>Экран (4:3)</PresentationFormat>
  <Paragraphs>43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Литейная</vt:lpstr>
      <vt:lpstr>Интегрированный урок графики и письма      в 8 классе на тему «Письмо заглавной и строчной буквы О по контурным ориентирам» с использованием презентации «Осень». </vt:lpstr>
      <vt:lpstr>Отгадайте загадку:</vt:lpstr>
      <vt:lpstr>Покажи осень:</vt:lpstr>
      <vt:lpstr>Назови осенние месяцы</vt:lpstr>
      <vt:lpstr>Листья</vt:lpstr>
      <vt:lpstr> Птицы улетают в тёплые края. </vt:lpstr>
      <vt:lpstr>Люди убирают урожай. </vt:lpstr>
      <vt:lpstr>         Физминутка </vt:lpstr>
      <vt:lpstr>Что бывает осенью?</vt:lpstr>
      <vt:lpstr>Видео-урок письма буквы О.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ООМ 2 класс Осень.</dc:title>
  <dc:creator>Ольга</dc:creator>
  <cp:lastModifiedBy>Admin</cp:lastModifiedBy>
  <cp:revision>98</cp:revision>
  <dcterms:created xsi:type="dcterms:W3CDTF">2017-10-09T16:58:06Z</dcterms:created>
  <dcterms:modified xsi:type="dcterms:W3CDTF">2022-12-03T18:55:30Z</dcterms:modified>
</cp:coreProperties>
</file>