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B7A8D-746D-4B68-8D93-7CD45B75D0F7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6E1B8-7AA9-498F-88D0-C8163F71C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Исследовательская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Выращивание кактусов в домашних условиях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6 лет мама принесла домой необычный фрукт – </a:t>
            </a:r>
            <a:r>
              <a:rPr lang="ru-RU" dirty="0" err="1"/>
              <a:t>питахайю</a:t>
            </a:r>
            <a:r>
              <a:rPr lang="ru-RU" dirty="0"/>
              <a:t> (драконий фрукт).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нём находились маленькие семена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Драконий фрукт (питахайя). Выращивание из семян, косточки в домашних услови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572296" cy="438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7543824" cy="631844"/>
          </a:xfrm>
        </p:spPr>
        <p:txBody>
          <a:bodyPr>
            <a:normAutofit fontScale="90000"/>
          </a:bodyPr>
          <a:lstStyle/>
          <a:p>
            <a:r>
              <a:rPr lang="ru-RU" dirty="0"/>
              <a:t>Через неделю появились первые листочки. Прошла ещё неделя, из листиков стали вырастать маленькие колючки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всходы семян питахай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52928"/>
            <a:ext cx="6429420" cy="4605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оказалось данное растение относится к семейству кактусовых.</a:t>
            </a:r>
          </a:p>
        </p:txBody>
      </p:sp>
      <p:pic>
        <p:nvPicPr>
          <p:cNvPr id="5" name="Picture 2" descr="https://stroy-podskazka.ru/images/article/orig/2019/02/chto-takoe-kaktu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8588" y="1600200"/>
            <a:ext cx="678682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04389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Драконий фрукт поливают также как тропические растения – небольшим количеством воды.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Драконий фрукт (питахайя). Выращивание из семян, косточки в домашних услови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14554"/>
            <a:ext cx="54768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vsegda-pomnim.com/uploads/posts/2022-04/1651209423_6-vsegda-pomnim-com-p-drakonii-frukt-v-domashnikh-usloviyakh-fot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572296" cy="4918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Исследовательская работа</vt:lpstr>
      <vt:lpstr>В 6 лет мама принесла домой необычный фрукт – питахайю (драконий фрукт). </vt:lpstr>
      <vt:lpstr>В нём находились маленькие семена</vt:lpstr>
      <vt:lpstr>Через неделю появились первые листочки. Прошла ещё неделя, из листиков стали вырастать маленькие колючки</vt:lpstr>
      <vt:lpstr>Как оказалось данное растение относится к семейству кактусовых.</vt:lpstr>
      <vt:lpstr>Драконий фрукт поливают также как тропические растения – небольшим количеством воды.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Учитель</dc:creator>
  <cp:lastModifiedBy>Гэрэлма</cp:lastModifiedBy>
  <cp:revision>3</cp:revision>
  <dcterms:created xsi:type="dcterms:W3CDTF">2022-11-09T08:42:37Z</dcterms:created>
  <dcterms:modified xsi:type="dcterms:W3CDTF">2022-12-01T11:19:11Z</dcterms:modified>
</cp:coreProperties>
</file>