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0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7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433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32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325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95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Геннадий Медведев</dc:creator>
  <cp:lastModifiedBy>Пользователь Windows</cp:lastModifiedBy>
  <cp:revision>1</cp:revision>
  <dcterms:created xsi:type="dcterms:W3CDTF">2022-12-03T17:35:52Z</dcterms:created>
  <dcterms:modified xsi:type="dcterms:W3CDTF">2022-12-03T17:40:31Z</dcterms:modified>
</cp:coreProperties>
</file>