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5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54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32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99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0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2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9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5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114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4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EDA81-8ECF-471A-A7DB-E051BBCCE349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7FA21-9C61-4392-A633-28A56BF23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9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836712"/>
            <a:ext cx="61206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Картотека игр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для детей по правилам дорожного движения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6301" y="302359"/>
            <a:ext cx="388843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«Выполни поручение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закреплять правила дорожного движения, развивать ориентировку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пространстве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внимание, мышление, память, умение выполнять команду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заданной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последовательности.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крупный строительный материал (кубики, кирпичики,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призмы, конусы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цилиндры и др.) для конструирование дороги, расстановка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дороге дорожных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знаков, знаков обозначающих «станции»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столовая, железнодорожный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переезд, детский сад, школа, больница и др.), рули.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Подготовка к игре: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Конструирование дороги и расстановка изученных знаков.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Дети у «диспетчера» (воспитателя) получают задание съездить,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например, в больницу. Ребенок едет и возвращается обратно. Далее он получает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сразу два задания: «Съездить к железнодорожному переезду, затем поешь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столовой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». Ребенок должен выполнить задания в заданной последовательности.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Постепенно количество одновременно данных поручений возрастает.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333542"/>
            <a:ext cx="388843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«Найди безопасный путь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Подготовка к игре: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зависимости от возраста детей воспитатель рассказывает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или спрашивает детей: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Везде ли можно переходить улицу?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Какие знаки указывают на то, что в этом месте разрешено переходить улицу?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Куда и зачем надо смотреть в начале перехода улицы?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Куда и зачем надо смотреть в середине улицы, по которой машины едут в две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стороны?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Как выглядит и о чем предупреждает знак пешеходного перехода?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Для чего на дороге нарисовали «зебру»?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закрепить правила дорожного движения и поведения на дороге;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мышление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память, внимание, расширять словарный запас.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макет улицы (дорожной части), дорожные знаки, светофор,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транспорт (машины легковые, грузовые).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дети разыгрывают различные ситуации на макете.</a:t>
            </a:r>
          </a:p>
        </p:txBody>
      </p:sp>
    </p:spTree>
    <p:extLst>
      <p:ext uri="{BB962C8B-B14F-4D97-AF65-F5344CB8AC3E}">
        <p14:creationId xmlns:p14="http://schemas.microsoft.com/office/powerpoint/2010/main" val="4081809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403244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«Передай жезл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представления детей о дорожных знаках, ПДД, упражнять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правильном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назывании дорожных знаков, формулировке ПДД,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логическое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мышление, внимание, сообразительность, активизировать речь.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жезл регулировщика.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Играющие выстраиваются в круг. Жезл регулировщика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передаётся игроку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слева. Обязательное условие: принимать жезл правой рукой,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переложить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левую и передать другому участнику. Передача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идёт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 музыку.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музыка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прерывается, тот, у кого оказывается жезл, поднимает его вверх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называет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любое правило дорожного движения (или дорожный знак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Замешкавшийся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неверно назвавший дорожный знак выбывает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игры. Побеждает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последний оставшийся игрок.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291648"/>
            <a:ext cx="388843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«Автошкола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знания детей о том, как следует переходить улицу;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назначении светофора, регулировщика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дорожных знаков; упражнять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ориентировке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пространстве и во времени; воспитывать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смелость, находчивость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умение помогать товарищу.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Двойной лист картона: на левом листе наклеены картинки с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изображением различных дорожных ситуаций, на правом листе написаны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069558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рассматривают картинки с изображением различных дорожных ситуаций. Они должны объяснить изображенную на картинке ситуацию, оценить поведение пешеходов, детей у светофора, необходимость нужного дорожного знака.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781" y="352484"/>
            <a:ext cx="3960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«Повороты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координацию движений рук (вправо, влево),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зрительное внимание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мышление, умение выполнять команду, согласно знака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руках воспитателя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знаки: «Движение прямо», «Движение направо»,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Движение налево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рули.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Подготовка к игре: Дети строятся в шеренгу лицом к воспитателю. Если игра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проводится подгруппой из 6 человек, то детям раздаются рули. У воспитателя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знаки: «Движение прямо», «Движение направо», «Движение налево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4953" y="366485"/>
            <a:ext cx="38884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правила дорожного движения, развивать ориентировку в пространстве, внимание, мышление, память, умение выполнять команду в заданной последовательности.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крупный строительный материал (кубики, кирпичики и др.), знаки «Движение прямо», «Движение направо», «Движение налево»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Подготовка к игре: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Конструирование дороги с использованием знаков «Движение прямо», «Движение направо», «Движение налево». Отмечаются пункты отправления и назначения.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1864" y="3953470"/>
            <a:ext cx="32043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воспитатель показывает знак «Движение прямо», то дети делают один шаг вперед, если знак «Движение направо» - дети, имитируя поворот руля, поворачивают направо, если знак «Движение налево» - дети, имитируя поворот руля, поворачивают налево. «Как проехать?»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6" y="3963555"/>
            <a:ext cx="30992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(от одного до трех) должны правильно проехать к пункту назначения. Побеждает тот, кто сделал это быстрее, не нарушая правил дорожного движения.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57790"/>
            <a:ext cx="381642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«Путаница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знание знаков дорожного движения, развивать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мышление,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память, речь.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строительный материал (кубики, кирпичики, призмы 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шапочки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Подготовка к игре: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заранее конструирует дорогу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расставляет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неправильно (около «Зебры» знак «Скользкая дорога» и т.д.)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историю про то, как злые «духи» решили навести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беспорядок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просит помочь исправить положение.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превратившись в добрых волшебников, расставляют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Объясняют, что делают.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374890"/>
            <a:ext cx="396044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«Дорожный экзамен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обучать правилам дорожного движения и поведения на дороге;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память, внимание, речь.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крупный строительный материал (кубики, кирпичики,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призмы,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конусы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цилиндры и др.) для конструирование дороги, расстановка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знаков.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Подготовка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дороги и расстановка знаков.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- водитель - ученик, сдающий экзамен на право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вождения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автомобиля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Он «едет» по дороге и, завидев тот или иной знак, объясняет,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сделать.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впереди скользкая дорога. Снижаю скорость,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осторожно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 обгоняя другие машины.</a:t>
            </a: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803" y="476672"/>
            <a:ext cx="39604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«Улица города»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уточнить и закрепить знания детей о правилах поведения на улице,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дорожного движения, о различных видах транспортных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макет улицы; деревья; автомобили; куклы - пешеходы;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789040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кукол дети по заданию педагога разыгрывают различные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335846"/>
            <a:ext cx="388843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«Где мое место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знание знаков дорожного движения, развивать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мышление,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память, речь.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крупный строительный материал (кубики, кирпичики,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призмы,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конусы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цилиндры и др.) для конструирование дороги, расстановка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предупреждений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(школа, столовая, ремонт дороги и т.п.),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соответствующих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знакам дорожного движения.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 игроков заменить словесные предупреждения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Игра может проводиться в двух вариантах.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Один игрок расставляет знаки, остальные оценивают правильность.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Два игрока соревнуются, кто быстрее и правильнее расставит знаки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1" y="3866443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ngeneer\Desktop\1617298697_20-p-fon-dlya-prezentatsii-po-pdd-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ingeneer\Desktop\1617821520_40-p-pdd-fon-dlya-prezentatsii-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4" y="3866442"/>
            <a:ext cx="3373015" cy="299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28664"/>
            <a:ext cx="38164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«Наша улица»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знания детей о правилах поведения пешехода и водителя 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условиях улицы; закрепить представления детей о назначении светофора; учить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различать дорожные знаки (предупреждающие, запрещающие,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предписывающие, информационно - указательные), предназначенные для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водителей и пешеходов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макет улицы с домами, перекрестком; автомобили (игрушки); куклы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пешеходы; куклы - водители; светофор (игрушка); дорожные знаки, деревья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(макеты)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проводится на макете.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кукол дети по заданию педагога разыгрывают различные дорожные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359618"/>
            <a:ext cx="374441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«Поставь дорожный знак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учить детей различать следующие дорожные знаки: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Железнодорожный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переезд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«Дети», «Пешеходный переход», (предупреждающие);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Въезд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запрещен», «Проход закрыт» (запрещающие); «Прямо»,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«Направо», «Налево»,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«Круговое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движение», «Пешеходная дорожка» (предписывающие);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стоянки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«Пешеходный переход», «Пункт медицинской помощи»,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«Автозаправочная станция», «Телефон», «Пункт питания»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информационно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указательные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); воспитывать внимание, навыки ориентировки в пространстве.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дорожные знаки; макет улицы с изображением дорог,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пешеходных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переходов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зданий, перекрестков, машины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разыгрывание различных дорожных ситуаций.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153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1378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ingeneer</dc:creator>
  <cp:lastModifiedBy>ingeneer</cp:lastModifiedBy>
  <cp:revision>7</cp:revision>
  <dcterms:created xsi:type="dcterms:W3CDTF">2022-12-03T05:54:58Z</dcterms:created>
  <dcterms:modified xsi:type="dcterms:W3CDTF">2022-12-03T08:15:22Z</dcterms:modified>
</cp:coreProperties>
</file>