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4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A90B-FA39-4DE9-9E9B-740D5FFF664F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918D-8D32-48A1-8DC9-A089874DE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91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A90B-FA39-4DE9-9E9B-740D5FFF664F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918D-8D32-48A1-8DC9-A089874DE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179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A90B-FA39-4DE9-9E9B-740D5FFF664F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918D-8D32-48A1-8DC9-A089874DE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389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A90B-FA39-4DE9-9E9B-740D5FFF664F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918D-8D32-48A1-8DC9-A089874DE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548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A90B-FA39-4DE9-9E9B-740D5FFF664F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918D-8D32-48A1-8DC9-A089874DE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30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A90B-FA39-4DE9-9E9B-740D5FFF664F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918D-8D32-48A1-8DC9-A089874DE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77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A90B-FA39-4DE9-9E9B-740D5FFF664F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918D-8D32-48A1-8DC9-A089874DE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271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A90B-FA39-4DE9-9E9B-740D5FFF664F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918D-8D32-48A1-8DC9-A089874DE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015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A90B-FA39-4DE9-9E9B-740D5FFF664F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918D-8D32-48A1-8DC9-A089874DE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259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A90B-FA39-4DE9-9E9B-740D5FFF664F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918D-8D32-48A1-8DC9-A089874DE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2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A90B-FA39-4DE9-9E9B-740D5FFF664F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918D-8D32-48A1-8DC9-A089874DE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371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7A90B-FA39-4DE9-9E9B-740D5FFF664F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1918D-8D32-48A1-8DC9-A089874DE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990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786" y="0"/>
            <a:ext cx="90972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63688" y="1843950"/>
            <a:ext cx="61206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Картотека словесных игр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для детей по правилам дорожного движения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884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996552" y="996552"/>
            <a:ext cx="6858000" cy="486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ingeneer\Desktop\16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91650" y="1001458"/>
            <a:ext cx="6858000" cy="486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8121" y="399597"/>
            <a:ext cx="3748651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«На островке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закреплять знания детей о том, как следует обходить разные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транспорта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знакомить с наиболее типичными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дорожно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транспортными ситуациями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соответствующими правилами поведения пешеходов.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картинки, изображающие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различные ситуации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участием пешеходов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дорожные знаки, светофор.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Дети должны рассмотреть и объяснить изображенную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картинке ситуацию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оценить поведение пешеходов, пассажиров, водителей;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объяснить необходимость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установки нужного дорожного знака.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61447" y="676595"/>
            <a:ext cx="3811561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«Угадай знак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закреплять знания о дорожных знаках, развивать мышление,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внимание, наблюдательность.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дорожные знаки, жетоны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Подготовка к игре: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 изученные знаки расставляют на расстоянии друг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друга.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 зачитывает словесное описание того, что обозначает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 или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иной знак. Дети должны подбежать к нужному знаку. Дети,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 выбравшие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знак, получают жетон. В концу игры подсчитывают у 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жетонов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определяют победителей.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1078143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996552" y="996552"/>
            <a:ext cx="6858000" cy="486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ingeneer\Desktop\16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91650" y="1001458"/>
            <a:ext cx="6858000" cy="486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421804"/>
            <a:ext cx="3816424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«Слушай - запоминай»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закреплять правила дорожного движения и поведения пешеходов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улице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развивать связную речь, мышление, память, внимание.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жезл для регулирования дорожного движения.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Ведущий с жезлом в руке подходит к одному из участников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игры, передает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ему жезл и задет вопрос о правилах поведения пешехода на улице.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«Назовите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одно из правил поведения пешехода на улице». – «нельзя переходить улицу перед близко идущим транспортом». Если ответ правильный,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ведущий передает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жезл другому участнику игры и т. д. нужно, чтобы ответы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повторялись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поэтому все должны быть внимательны.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83507" y="1052736"/>
            <a:ext cx="373955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«Кто больше назовет дорожных знаков?»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упражнять детей в узнавании и правильном назывании дорожных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знаков, развивать внимание, мышление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память, речь.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дорожные знаки.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ведущий показывает знаки, дети отвечают, соблюдая очередность.</a:t>
            </a:r>
          </a:p>
        </p:txBody>
      </p:sp>
    </p:spTree>
    <p:extLst>
      <p:ext uri="{BB962C8B-B14F-4D97-AF65-F5344CB8AC3E}">
        <p14:creationId xmlns:p14="http://schemas.microsoft.com/office/powerpoint/2010/main" val="2959884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996552" y="996552"/>
            <a:ext cx="6858000" cy="486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ingeneer\Desktop\16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91650" y="1001458"/>
            <a:ext cx="6858000" cy="486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8231" y="404664"/>
            <a:ext cx="3888432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«Игра в мяч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закрепить знания детей о правилах дорожного движения,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дорожных знаках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мяч.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 с мячом встает в центр круга и бросает ребенку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мяч, одновременно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задавая вопрос. Тот отвечает и бросает мяч воспитателю.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проводится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всеми детьми по очереди.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Воспитатель: По дороге кто идет?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Ребенок: Пешеход.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Воспитатель: Кто машину ведет?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Ребенок: Водитель.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Воспитатель: Сколько «глаз» у светофора?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Ребенок: Три глаза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4894" y="1151454"/>
            <a:ext cx="3811561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 Если красный «глаз» горит, то о чем он говорит?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Ребенок: Стой и жди.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 Если желтый «глаз» горит, то о чем он говорит?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Ребенок: Подожди.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 Если зеленый «глаз» горит, то о чем он говорит?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Ребенок: Можете идти.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 Идут наши ножки по пешеходной…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Ребенок: Дорожке.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 Где мы автобус ждем?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Ребенок: На остановке.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 Где играем в прятки?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Ребенок: На детской площадке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884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996552" y="996552"/>
            <a:ext cx="6858000" cy="486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ingeneer\Desktop\16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91650" y="1001458"/>
            <a:ext cx="6858000" cy="486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389320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«Четвертый лишний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1. Назовите лишнего участника дорожного движения: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Грузовик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Дом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«Скорая помощь»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Снегоуборочная машина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 Назовите лишнее средство транспорта: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Легковая машина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Грузовая машина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Автобус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Детская коляска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 Назовите средство транспорта, не относящееся к общественному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транспорту: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Автобус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Трамвай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Грузовик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Троллейбус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4. Назовите лишний «глаз» светофора: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Красный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Синий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Желтый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Зеленый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64894" y="404664"/>
            <a:ext cx="381156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«Игра в слова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Хлопните в ладоши, услышав слово, относящееся к светофору.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Объясните выбор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каждого слова.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Словарь: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три глаза, стоит на улице, перекресток, голубой свет, одна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нога, желтый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свет, красный свет, переход через улицу, помощник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пешехода, зеленый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свет, стоит дома.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Хлопните в ладоши, услышав слово, относящееся к пассажиру.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Объясните выбор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каждого слова.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Словарь: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автобус, маршрут, остановка, дорога, купание, чтение, сон, билет,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кондуктор, перелет на самолете, пешеход, сиденье, салон, кровать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Составьте рассказ со словами: утро, завтрак, дорога в школу (детский сад),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тротуар, булочная, аптека, перекресток, наземный переход, светофор, детский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сад.</a:t>
            </a:r>
          </a:p>
        </p:txBody>
      </p:sp>
    </p:spTree>
    <p:extLst>
      <p:ext uri="{BB962C8B-B14F-4D97-AF65-F5344CB8AC3E}">
        <p14:creationId xmlns:p14="http://schemas.microsoft.com/office/powerpoint/2010/main" val="29598846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624</Words>
  <Application>Microsoft Office PowerPoint</Application>
  <PresentationFormat>Экран (4:3)</PresentationFormat>
  <Paragraphs>75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ingeneer</dc:creator>
  <cp:lastModifiedBy>ingeneer</cp:lastModifiedBy>
  <cp:revision>5</cp:revision>
  <dcterms:created xsi:type="dcterms:W3CDTF">2022-12-03T06:47:33Z</dcterms:created>
  <dcterms:modified xsi:type="dcterms:W3CDTF">2022-12-03T08:10:47Z</dcterms:modified>
</cp:coreProperties>
</file>