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58" r:id="rId5"/>
    <p:sldId id="271" r:id="rId6"/>
    <p:sldId id="260" r:id="rId7"/>
    <p:sldId id="272" r:id="rId8"/>
    <p:sldId id="261" r:id="rId9"/>
    <p:sldId id="273" r:id="rId10"/>
    <p:sldId id="263" r:id="rId11"/>
    <p:sldId id="274" r:id="rId12"/>
    <p:sldId id="281" r:id="rId13"/>
    <p:sldId id="318" r:id="rId14"/>
    <p:sldId id="319" r:id="rId15"/>
    <p:sldId id="266" r:id="rId16"/>
    <p:sldId id="276" r:id="rId17"/>
    <p:sldId id="267" r:id="rId18"/>
    <p:sldId id="277" r:id="rId19"/>
    <p:sldId id="320" r:id="rId20"/>
    <p:sldId id="321" r:id="rId21"/>
    <p:sldId id="270" r:id="rId22"/>
    <p:sldId id="322" r:id="rId23"/>
    <p:sldId id="283" r:id="rId24"/>
    <p:sldId id="284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9" r:id="rId38"/>
    <p:sldId id="300" r:id="rId39"/>
    <p:sldId id="326" r:id="rId40"/>
    <p:sldId id="305" r:id="rId41"/>
    <p:sldId id="306" r:id="rId42"/>
    <p:sldId id="307" r:id="rId43"/>
    <p:sldId id="308" r:id="rId44"/>
    <p:sldId id="327" r:id="rId45"/>
    <p:sldId id="309" r:id="rId46"/>
    <p:sldId id="310" r:id="rId47"/>
    <p:sldId id="312" r:id="rId48"/>
    <p:sldId id="313" r:id="rId49"/>
    <p:sldId id="328" r:id="rId50"/>
    <p:sldId id="314" r:id="rId51"/>
    <p:sldId id="315" r:id="rId52"/>
    <p:sldId id="329" r:id="rId53"/>
    <p:sldId id="316" r:id="rId54"/>
    <p:sldId id="317" r:id="rId55"/>
    <p:sldId id="330" r:id="rId56"/>
    <p:sldId id="323" r:id="rId57"/>
    <p:sldId id="324" r:id="rId58"/>
    <p:sldId id="325" r:id="rId59"/>
    <p:sldId id="331" r:id="rId60"/>
    <p:sldId id="332" r:id="rId61"/>
    <p:sldId id="333" r:id="rId62"/>
    <p:sldId id="335" r:id="rId63"/>
    <p:sldId id="334" r:id="rId64"/>
    <p:sldId id="301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7E"/>
    <a:srgbClr val="C5700A"/>
    <a:srgbClr val="4A2B0E"/>
    <a:srgbClr val="1D120E"/>
    <a:srgbClr val="000306"/>
    <a:srgbClr val="FF6C99"/>
    <a:srgbClr val="526664"/>
    <a:srgbClr val="B5B5B3"/>
    <a:srgbClr val="00B9CD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64" autoAdjust="0"/>
  </p:normalViewPr>
  <p:slideViewPr>
    <p:cSldViewPr snapToGrid="0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F7B33D-64A9-425D-A6E5-8199D0B86F6B}" type="doc">
      <dgm:prSet loTypeId="urn:microsoft.com/office/officeart/2005/8/layout/list1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837C379-EBAF-4CFD-B2B5-3AB6D0DC604B}">
      <dgm:prSet phldrT="[Текст]" custT="1"/>
      <dgm:spPr/>
      <dgm:t>
        <a:bodyPr/>
        <a:lstStyle/>
        <a:p>
          <a:r>
            <a:rPr lang="ru-RU" sz="2800" b="1" dirty="0" smtClean="0"/>
            <a:t>Прыжки </a:t>
          </a:r>
          <a:r>
            <a:rPr lang="ru-RU" sz="2600" dirty="0" smtClean="0"/>
            <a:t> </a:t>
          </a:r>
          <a:endParaRPr lang="ru-RU" sz="2600" dirty="0"/>
        </a:p>
      </dgm:t>
    </dgm:pt>
    <dgm:pt modelId="{46278508-62C2-4947-B000-72D2058A2194}" type="parTrans" cxnId="{4C753436-6E79-41FD-BB8C-E37C060CB66B}">
      <dgm:prSet/>
      <dgm:spPr/>
      <dgm:t>
        <a:bodyPr/>
        <a:lstStyle/>
        <a:p>
          <a:endParaRPr lang="ru-RU"/>
        </a:p>
      </dgm:t>
    </dgm:pt>
    <dgm:pt modelId="{94308E71-EC4B-4FED-B221-A6BE1A632665}" type="sibTrans" cxnId="{4C753436-6E79-41FD-BB8C-E37C060CB66B}">
      <dgm:prSet/>
      <dgm:spPr/>
      <dgm:t>
        <a:bodyPr/>
        <a:lstStyle/>
        <a:p>
          <a:endParaRPr lang="ru-RU"/>
        </a:p>
      </dgm:t>
    </dgm:pt>
    <dgm:pt modelId="{9FE2B09C-22B2-4724-889D-E28CDE4D50DC}">
      <dgm:prSet phldrT="[Текст]" custT="1"/>
      <dgm:spPr/>
      <dgm:t>
        <a:bodyPr/>
        <a:lstStyle/>
        <a:p>
          <a:r>
            <a:rPr lang="ru-RU" sz="2800" b="1" dirty="0" smtClean="0"/>
            <a:t>Метания</a:t>
          </a:r>
          <a:r>
            <a:rPr lang="ru-RU" sz="3900" dirty="0" smtClean="0"/>
            <a:t> </a:t>
          </a:r>
          <a:endParaRPr lang="ru-RU" sz="3900" dirty="0"/>
        </a:p>
      </dgm:t>
    </dgm:pt>
    <dgm:pt modelId="{30AB33A2-9C70-41B8-8B4E-1982A34CA114}" type="parTrans" cxnId="{9E7DB95E-C874-4F15-B2B6-A1C5775D32C3}">
      <dgm:prSet/>
      <dgm:spPr/>
      <dgm:t>
        <a:bodyPr/>
        <a:lstStyle/>
        <a:p>
          <a:endParaRPr lang="ru-RU"/>
        </a:p>
      </dgm:t>
    </dgm:pt>
    <dgm:pt modelId="{3DFD7C9C-EFA1-4AD7-9C40-AF680E63AFA7}" type="sibTrans" cxnId="{9E7DB95E-C874-4F15-B2B6-A1C5775D32C3}">
      <dgm:prSet/>
      <dgm:spPr/>
      <dgm:t>
        <a:bodyPr/>
        <a:lstStyle/>
        <a:p>
          <a:endParaRPr lang="ru-RU"/>
        </a:p>
      </dgm:t>
    </dgm:pt>
    <dgm:pt modelId="{61929A9C-7D30-4B1D-BBAE-D5C37BB95146}">
      <dgm:prSet phldrT="[Текст]" custT="1"/>
      <dgm:spPr/>
      <dgm:t>
        <a:bodyPr/>
        <a:lstStyle/>
        <a:p>
          <a:r>
            <a:rPr lang="ru-RU" sz="2800" b="1" dirty="0" smtClean="0"/>
            <a:t>Ходьба</a:t>
          </a:r>
          <a:r>
            <a:rPr lang="ru-RU" sz="2700" b="1" dirty="0" smtClean="0"/>
            <a:t>  </a:t>
          </a:r>
          <a:endParaRPr lang="ru-RU" sz="2700" b="1" dirty="0"/>
        </a:p>
      </dgm:t>
    </dgm:pt>
    <dgm:pt modelId="{6B34A605-3AF8-4C2B-851B-8F4DCA19C152}" type="parTrans" cxnId="{8E6633FC-2FF5-4D50-8B9C-0A0001FB39A3}">
      <dgm:prSet/>
      <dgm:spPr/>
      <dgm:t>
        <a:bodyPr/>
        <a:lstStyle/>
        <a:p>
          <a:endParaRPr lang="ru-RU"/>
        </a:p>
      </dgm:t>
    </dgm:pt>
    <dgm:pt modelId="{BD2C9DA6-3269-411B-A159-104674DAB9D5}" type="sibTrans" cxnId="{8E6633FC-2FF5-4D50-8B9C-0A0001FB39A3}">
      <dgm:prSet/>
      <dgm:spPr/>
      <dgm:t>
        <a:bodyPr/>
        <a:lstStyle/>
        <a:p>
          <a:endParaRPr lang="ru-RU"/>
        </a:p>
      </dgm:t>
    </dgm:pt>
    <dgm:pt modelId="{6EA70147-B156-4DCF-A276-6F78DA56C5D4}">
      <dgm:prSet phldrT="[Текст]" custT="1"/>
      <dgm:spPr/>
      <dgm:t>
        <a:bodyPr/>
        <a:lstStyle/>
        <a:p>
          <a:r>
            <a:rPr lang="ru-RU" sz="2800" b="1" dirty="0" smtClean="0"/>
            <a:t>Бег </a:t>
          </a:r>
          <a:r>
            <a:rPr lang="ru-RU" sz="2700" dirty="0" smtClean="0"/>
            <a:t> </a:t>
          </a:r>
          <a:endParaRPr lang="ru-RU" sz="2700" dirty="0"/>
        </a:p>
      </dgm:t>
    </dgm:pt>
    <dgm:pt modelId="{A47DD0DA-5EB7-474E-89A9-C208E815595E}" type="parTrans" cxnId="{5DF6392E-32CB-4098-A829-1FFF4237A608}">
      <dgm:prSet/>
      <dgm:spPr/>
      <dgm:t>
        <a:bodyPr/>
        <a:lstStyle/>
        <a:p>
          <a:endParaRPr lang="ru-RU"/>
        </a:p>
      </dgm:t>
    </dgm:pt>
    <dgm:pt modelId="{17213DC1-BAE3-4A5F-9475-D4ED9FEBD7FB}" type="sibTrans" cxnId="{5DF6392E-32CB-4098-A829-1FFF4237A608}">
      <dgm:prSet/>
      <dgm:spPr/>
      <dgm:t>
        <a:bodyPr/>
        <a:lstStyle/>
        <a:p>
          <a:endParaRPr lang="ru-RU"/>
        </a:p>
      </dgm:t>
    </dgm:pt>
    <dgm:pt modelId="{5B552036-EE30-4F7D-B10C-1FA00689A0A6}">
      <dgm:prSet phldrT="[Текст]" custT="1"/>
      <dgm:spPr/>
      <dgm:t>
        <a:bodyPr/>
        <a:lstStyle/>
        <a:p>
          <a:r>
            <a:rPr lang="ru-RU" sz="2800" b="1" dirty="0" smtClean="0"/>
            <a:t>Многоборья   </a:t>
          </a:r>
          <a:endParaRPr lang="ru-RU" sz="2800" b="1" dirty="0"/>
        </a:p>
      </dgm:t>
    </dgm:pt>
    <dgm:pt modelId="{C584F9C3-29F7-4792-BD89-9FF2F511AFF3}" type="parTrans" cxnId="{11FDF100-1555-49F9-B5FF-19E4B9363DA5}">
      <dgm:prSet/>
      <dgm:spPr/>
      <dgm:t>
        <a:bodyPr/>
        <a:lstStyle/>
        <a:p>
          <a:endParaRPr lang="ru-RU"/>
        </a:p>
      </dgm:t>
    </dgm:pt>
    <dgm:pt modelId="{8C179685-EA00-436E-B25F-27F4EC999CF7}" type="sibTrans" cxnId="{11FDF100-1555-49F9-B5FF-19E4B9363DA5}">
      <dgm:prSet/>
      <dgm:spPr/>
      <dgm:t>
        <a:bodyPr/>
        <a:lstStyle/>
        <a:p>
          <a:endParaRPr lang="ru-RU"/>
        </a:p>
      </dgm:t>
    </dgm:pt>
    <dgm:pt modelId="{835D581A-856C-4427-A782-540C9729440E}" type="pres">
      <dgm:prSet presAssocID="{88F7B33D-64A9-425D-A6E5-8199D0B86F6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1DE8F4-CC6E-47D4-84EB-4E977B01244B}" type="pres">
      <dgm:prSet presAssocID="{1837C379-EBAF-4CFD-B2B5-3AB6D0DC604B}" presName="parentLin" presStyleCnt="0"/>
      <dgm:spPr/>
    </dgm:pt>
    <dgm:pt modelId="{EFFB95F2-151D-41D0-A325-011E850F4521}" type="pres">
      <dgm:prSet presAssocID="{1837C379-EBAF-4CFD-B2B5-3AB6D0DC604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B2A7F34-5F39-4804-B62D-3A773C924FA5}" type="pres">
      <dgm:prSet presAssocID="{1837C379-EBAF-4CFD-B2B5-3AB6D0DC604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E5DC8-2150-4498-9CFD-4A3B04E2C875}" type="pres">
      <dgm:prSet presAssocID="{1837C379-EBAF-4CFD-B2B5-3AB6D0DC604B}" presName="negativeSpace" presStyleCnt="0"/>
      <dgm:spPr/>
    </dgm:pt>
    <dgm:pt modelId="{617D1231-9C70-4D38-A089-823AF4AEF6DF}" type="pres">
      <dgm:prSet presAssocID="{1837C379-EBAF-4CFD-B2B5-3AB6D0DC604B}" presName="childText" presStyleLbl="conFgAcc1" presStyleIdx="0" presStyleCnt="5">
        <dgm:presLayoutVars>
          <dgm:bulletEnabled val="1"/>
        </dgm:presLayoutVars>
      </dgm:prSet>
      <dgm:spPr/>
    </dgm:pt>
    <dgm:pt modelId="{91315FA0-BC06-4FCF-87D8-E3FA3698F726}" type="pres">
      <dgm:prSet presAssocID="{94308E71-EC4B-4FED-B221-A6BE1A632665}" presName="spaceBetweenRectangles" presStyleCnt="0"/>
      <dgm:spPr/>
    </dgm:pt>
    <dgm:pt modelId="{432EDE9F-A0A8-4648-A77E-7B4905791335}" type="pres">
      <dgm:prSet presAssocID="{9FE2B09C-22B2-4724-889D-E28CDE4D50DC}" presName="parentLin" presStyleCnt="0"/>
      <dgm:spPr/>
    </dgm:pt>
    <dgm:pt modelId="{4ABC0ACA-5FC9-4F6F-B44D-8E96058FBA2F}" type="pres">
      <dgm:prSet presAssocID="{9FE2B09C-22B2-4724-889D-E28CDE4D50D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AFFA499-5101-4FBF-84C4-767B43398E2C}" type="pres">
      <dgm:prSet presAssocID="{9FE2B09C-22B2-4724-889D-E28CDE4D50D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65D3C-C141-4D32-8F03-9B372264B8F9}" type="pres">
      <dgm:prSet presAssocID="{9FE2B09C-22B2-4724-889D-E28CDE4D50DC}" presName="negativeSpace" presStyleCnt="0"/>
      <dgm:spPr/>
    </dgm:pt>
    <dgm:pt modelId="{93A08C02-ACB0-4AD0-9BB1-28CDE1D4197B}" type="pres">
      <dgm:prSet presAssocID="{9FE2B09C-22B2-4724-889D-E28CDE4D50DC}" presName="childText" presStyleLbl="conFgAcc1" presStyleIdx="1" presStyleCnt="5">
        <dgm:presLayoutVars>
          <dgm:bulletEnabled val="1"/>
        </dgm:presLayoutVars>
      </dgm:prSet>
      <dgm:spPr/>
    </dgm:pt>
    <dgm:pt modelId="{69895F5E-0677-4007-94DD-7DAB9A1C9903}" type="pres">
      <dgm:prSet presAssocID="{3DFD7C9C-EFA1-4AD7-9C40-AF680E63AFA7}" presName="spaceBetweenRectangles" presStyleCnt="0"/>
      <dgm:spPr/>
    </dgm:pt>
    <dgm:pt modelId="{37790130-5BD9-43B9-9C65-F45A2F17CFBA}" type="pres">
      <dgm:prSet presAssocID="{61929A9C-7D30-4B1D-BBAE-D5C37BB95146}" presName="parentLin" presStyleCnt="0"/>
      <dgm:spPr/>
    </dgm:pt>
    <dgm:pt modelId="{535869BD-60BF-4317-AFE7-3414D4D822F4}" type="pres">
      <dgm:prSet presAssocID="{61929A9C-7D30-4B1D-BBAE-D5C37BB9514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6AE07EA-8671-4993-9F7C-0E71136C4130}" type="pres">
      <dgm:prSet presAssocID="{61929A9C-7D30-4B1D-BBAE-D5C37BB9514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DE33C-82EC-485C-8417-21F9610DFEB0}" type="pres">
      <dgm:prSet presAssocID="{61929A9C-7D30-4B1D-BBAE-D5C37BB95146}" presName="negativeSpace" presStyleCnt="0"/>
      <dgm:spPr/>
    </dgm:pt>
    <dgm:pt modelId="{6D4801C5-AD2C-4E1B-8CBD-EC55EE5072A4}" type="pres">
      <dgm:prSet presAssocID="{61929A9C-7D30-4B1D-BBAE-D5C37BB95146}" presName="childText" presStyleLbl="conFgAcc1" presStyleIdx="2" presStyleCnt="5">
        <dgm:presLayoutVars>
          <dgm:bulletEnabled val="1"/>
        </dgm:presLayoutVars>
      </dgm:prSet>
      <dgm:spPr/>
    </dgm:pt>
    <dgm:pt modelId="{665731EB-6C43-4D72-B98E-4EB74E6F8D1C}" type="pres">
      <dgm:prSet presAssocID="{BD2C9DA6-3269-411B-A159-104674DAB9D5}" presName="spaceBetweenRectangles" presStyleCnt="0"/>
      <dgm:spPr/>
    </dgm:pt>
    <dgm:pt modelId="{8F243EB6-5195-41B0-9E3D-F39CCD033445}" type="pres">
      <dgm:prSet presAssocID="{6EA70147-B156-4DCF-A276-6F78DA56C5D4}" presName="parentLin" presStyleCnt="0"/>
      <dgm:spPr/>
    </dgm:pt>
    <dgm:pt modelId="{942C1462-D654-4FCD-B990-8677DF4EAC6A}" type="pres">
      <dgm:prSet presAssocID="{6EA70147-B156-4DCF-A276-6F78DA56C5D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890E9A2-CE61-4695-8B41-B5885D2EA0CA}" type="pres">
      <dgm:prSet presAssocID="{6EA70147-B156-4DCF-A276-6F78DA56C5D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0EB3B-EAAA-45C0-B2F8-5C7A9E15C364}" type="pres">
      <dgm:prSet presAssocID="{6EA70147-B156-4DCF-A276-6F78DA56C5D4}" presName="negativeSpace" presStyleCnt="0"/>
      <dgm:spPr/>
    </dgm:pt>
    <dgm:pt modelId="{36923C92-756D-4C46-ADAE-FFA54E1A4EE2}" type="pres">
      <dgm:prSet presAssocID="{6EA70147-B156-4DCF-A276-6F78DA56C5D4}" presName="childText" presStyleLbl="conFgAcc1" presStyleIdx="3" presStyleCnt="5">
        <dgm:presLayoutVars>
          <dgm:bulletEnabled val="1"/>
        </dgm:presLayoutVars>
      </dgm:prSet>
      <dgm:spPr/>
    </dgm:pt>
    <dgm:pt modelId="{D726D5AA-411E-4CDB-8730-C7B3BFD86E1F}" type="pres">
      <dgm:prSet presAssocID="{17213DC1-BAE3-4A5F-9475-D4ED9FEBD7FB}" presName="spaceBetweenRectangles" presStyleCnt="0"/>
      <dgm:spPr/>
    </dgm:pt>
    <dgm:pt modelId="{1262A050-B92C-4E8A-8058-3E81BC0B0434}" type="pres">
      <dgm:prSet presAssocID="{5B552036-EE30-4F7D-B10C-1FA00689A0A6}" presName="parentLin" presStyleCnt="0"/>
      <dgm:spPr/>
    </dgm:pt>
    <dgm:pt modelId="{2B2B089D-3C1A-4D7D-87FF-2FF62A414E1E}" type="pres">
      <dgm:prSet presAssocID="{5B552036-EE30-4F7D-B10C-1FA00689A0A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E4BBD14-F12F-4EA9-8357-BB1803CDB06A}" type="pres">
      <dgm:prSet presAssocID="{5B552036-EE30-4F7D-B10C-1FA00689A0A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16ACB-D2E3-4C6B-93D0-2ADF43AD6C73}" type="pres">
      <dgm:prSet presAssocID="{5B552036-EE30-4F7D-B10C-1FA00689A0A6}" presName="negativeSpace" presStyleCnt="0"/>
      <dgm:spPr/>
    </dgm:pt>
    <dgm:pt modelId="{1D7923D8-91DF-40CF-A042-AC5732DF4BF2}" type="pres">
      <dgm:prSet presAssocID="{5B552036-EE30-4F7D-B10C-1FA00689A0A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689E77E-59E2-434D-B508-9362CC6D2FA7}" type="presOf" srcId="{6EA70147-B156-4DCF-A276-6F78DA56C5D4}" destId="{9890E9A2-CE61-4695-8B41-B5885D2EA0CA}" srcOrd="1" destOrd="0" presId="urn:microsoft.com/office/officeart/2005/8/layout/list1"/>
    <dgm:cxn modelId="{50373377-91A1-4D4E-836F-50C5C608A4FE}" type="presOf" srcId="{61929A9C-7D30-4B1D-BBAE-D5C37BB95146}" destId="{E6AE07EA-8671-4993-9F7C-0E71136C4130}" srcOrd="1" destOrd="0" presId="urn:microsoft.com/office/officeart/2005/8/layout/list1"/>
    <dgm:cxn modelId="{2F64040F-C043-4E54-8512-8BF90E863F34}" type="presOf" srcId="{1837C379-EBAF-4CFD-B2B5-3AB6D0DC604B}" destId="{2B2A7F34-5F39-4804-B62D-3A773C924FA5}" srcOrd="1" destOrd="0" presId="urn:microsoft.com/office/officeart/2005/8/layout/list1"/>
    <dgm:cxn modelId="{4C753436-6E79-41FD-BB8C-E37C060CB66B}" srcId="{88F7B33D-64A9-425D-A6E5-8199D0B86F6B}" destId="{1837C379-EBAF-4CFD-B2B5-3AB6D0DC604B}" srcOrd="0" destOrd="0" parTransId="{46278508-62C2-4947-B000-72D2058A2194}" sibTransId="{94308E71-EC4B-4FED-B221-A6BE1A632665}"/>
    <dgm:cxn modelId="{BAB80336-DC39-4190-BE96-0DC5593DF80D}" type="presOf" srcId="{6EA70147-B156-4DCF-A276-6F78DA56C5D4}" destId="{942C1462-D654-4FCD-B990-8677DF4EAC6A}" srcOrd="0" destOrd="0" presId="urn:microsoft.com/office/officeart/2005/8/layout/list1"/>
    <dgm:cxn modelId="{701CC2E4-27D3-4907-9B40-A29B615A7B35}" type="presOf" srcId="{9FE2B09C-22B2-4724-889D-E28CDE4D50DC}" destId="{0AFFA499-5101-4FBF-84C4-767B43398E2C}" srcOrd="1" destOrd="0" presId="urn:microsoft.com/office/officeart/2005/8/layout/list1"/>
    <dgm:cxn modelId="{5DF6392E-32CB-4098-A829-1FFF4237A608}" srcId="{88F7B33D-64A9-425D-A6E5-8199D0B86F6B}" destId="{6EA70147-B156-4DCF-A276-6F78DA56C5D4}" srcOrd="3" destOrd="0" parTransId="{A47DD0DA-5EB7-474E-89A9-C208E815595E}" sibTransId="{17213DC1-BAE3-4A5F-9475-D4ED9FEBD7FB}"/>
    <dgm:cxn modelId="{11FDF100-1555-49F9-B5FF-19E4B9363DA5}" srcId="{88F7B33D-64A9-425D-A6E5-8199D0B86F6B}" destId="{5B552036-EE30-4F7D-B10C-1FA00689A0A6}" srcOrd="4" destOrd="0" parTransId="{C584F9C3-29F7-4792-BD89-9FF2F511AFF3}" sibTransId="{8C179685-EA00-436E-B25F-27F4EC999CF7}"/>
    <dgm:cxn modelId="{EDE0F512-21A4-46AE-9375-45D1C441F364}" type="presOf" srcId="{88F7B33D-64A9-425D-A6E5-8199D0B86F6B}" destId="{835D581A-856C-4427-A782-540C9729440E}" srcOrd="0" destOrd="0" presId="urn:microsoft.com/office/officeart/2005/8/layout/list1"/>
    <dgm:cxn modelId="{9E7DB95E-C874-4F15-B2B6-A1C5775D32C3}" srcId="{88F7B33D-64A9-425D-A6E5-8199D0B86F6B}" destId="{9FE2B09C-22B2-4724-889D-E28CDE4D50DC}" srcOrd="1" destOrd="0" parTransId="{30AB33A2-9C70-41B8-8B4E-1982A34CA114}" sibTransId="{3DFD7C9C-EFA1-4AD7-9C40-AF680E63AFA7}"/>
    <dgm:cxn modelId="{8E6633FC-2FF5-4D50-8B9C-0A0001FB39A3}" srcId="{88F7B33D-64A9-425D-A6E5-8199D0B86F6B}" destId="{61929A9C-7D30-4B1D-BBAE-D5C37BB95146}" srcOrd="2" destOrd="0" parTransId="{6B34A605-3AF8-4C2B-851B-8F4DCA19C152}" sibTransId="{BD2C9DA6-3269-411B-A159-104674DAB9D5}"/>
    <dgm:cxn modelId="{8354D748-3668-48D0-9C5A-53A000388976}" type="presOf" srcId="{9FE2B09C-22B2-4724-889D-E28CDE4D50DC}" destId="{4ABC0ACA-5FC9-4F6F-B44D-8E96058FBA2F}" srcOrd="0" destOrd="0" presId="urn:microsoft.com/office/officeart/2005/8/layout/list1"/>
    <dgm:cxn modelId="{7A2DA795-59F6-4FF5-AEFE-D339B8EE5A33}" type="presOf" srcId="{5B552036-EE30-4F7D-B10C-1FA00689A0A6}" destId="{7E4BBD14-F12F-4EA9-8357-BB1803CDB06A}" srcOrd="1" destOrd="0" presId="urn:microsoft.com/office/officeart/2005/8/layout/list1"/>
    <dgm:cxn modelId="{31F6A023-81DA-4611-8AA2-06BB45B47602}" type="presOf" srcId="{5B552036-EE30-4F7D-B10C-1FA00689A0A6}" destId="{2B2B089D-3C1A-4D7D-87FF-2FF62A414E1E}" srcOrd="0" destOrd="0" presId="urn:microsoft.com/office/officeart/2005/8/layout/list1"/>
    <dgm:cxn modelId="{457EA55D-EE4A-4888-BEC3-7F7FFCB0A0CD}" type="presOf" srcId="{1837C379-EBAF-4CFD-B2B5-3AB6D0DC604B}" destId="{EFFB95F2-151D-41D0-A325-011E850F4521}" srcOrd="0" destOrd="0" presId="urn:microsoft.com/office/officeart/2005/8/layout/list1"/>
    <dgm:cxn modelId="{17AB2D7A-551E-425E-8301-287FFB13F42D}" type="presOf" srcId="{61929A9C-7D30-4B1D-BBAE-D5C37BB95146}" destId="{535869BD-60BF-4317-AFE7-3414D4D822F4}" srcOrd="0" destOrd="0" presId="urn:microsoft.com/office/officeart/2005/8/layout/list1"/>
    <dgm:cxn modelId="{63024FAF-8A5B-432D-A23A-48D5B4DF6412}" type="presParOf" srcId="{835D581A-856C-4427-A782-540C9729440E}" destId="{BF1DE8F4-CC6E-47D4-84EB-4E977B01244B}" srcOrd="0" destOrd="0" presId="urn:microsoft.com/office/officeart/2005/8/layout/list1"/>
    <dgm:cxn modelId="{0D292F57-897F-4455-8BED-DF9FC04F95D0}" type="presParOf" srcId="{BF1DE8F4-CC6E-47D4-84EB-4E977B01244B}" destId="{EFFB95F2-151D-41D0-A325-011E850F4521}" srcOrd="0" destOrd="0" presId="urn:microsoft.com/office/officeart/2005/8/layout/list1"/>
    <dgm:cxn modelId="{6A70B109-6716-4D41-BA14-E738F2E614E2}" type="presParOf" srcId="{BF1DE8F4-CC6E-47D4-84EB-4E977B01244B}" destId="{2B2A7F34-5F39-4804-B62D-3A773C924FA5}" srcOrd="1" destOrd="0" presId="urn:microsoft.com/office/officeart/2005/8/layout/list1"/>
    <dgm:cxn modelId="{36A6B5F5-77C3-454D-B30E-1B1405FD8C9B}" type="presParOf" srcId="{835D581A-856C-4427-A782-540C9729440E}" destId="{DE6E5DC8-2150-4498-9CFD-4A3B04E2C875}" srcOrd="1" destOrd="0" presId="urn:microsoft.com/office/officeart/2005/8/layout/list1"/>
    <dgm:cxn modelId="{72610711-0AC9-446D-875E-D13F293D92FE}" type="presParOf" srcId="{835D581A-856C-4427-A782-540C9729440E}" destId="{617D1231-9C70-4D38-A089-823AF4AEF6DF}" srcOrd="2" destOrd="0" presId="urn:microsoft.com/office/officeart/2005/8/layout/list1"/>
    <dgm:cxn modelId="{61C21C1C-98C4-4FFF-9C1F-05C389ED808C}" type="presParOf" srcId="{835D581A-856C-4427-A782-540C9729440E}" destId="{91315FA0-BC06-4FCF-87D8-E3FA3698F726}" srcOrd="3" destOrd="0" presId="urn:microsoft.com/office/officeart/2005/8/layout/list1"/>
    <dgm:cxn modelId="{18420384-768B-4C79-AAA0-B35E9337FA47}" type="presParOf" srcId="{835D581A-856C-4427-A782-540C9729440E}" destId="{432EDE9F-A0A8-4648-A77E-7B4905791335}" srcOrd="4" destOrd="0" presId="urn:microsoft.com/office/officeart/2005/8/layout/list1"/>
    <dgm:cxn modelId="{2F60D2BA-3BD5-420D-BE1F-A55150275F39}" type="presParOf" srcId="{432EDE9F-A0A8-4648-A77E-7B4905791335}" destId="{4ABC0ACA-5FC9-4F6F-B44D-8E96058FBA2F}" srcOrd="0" destOrd="0" presId="urn:microsoft.com/office/officeart/2005/8/layout/list1"/>
    <dgm:cxn modelId="{625CA42E-AFC6-4A2B-80C4-E0A63F10E990}" type="presParOf" srcId="{432EDE9F-A0A8-4648-A77E-7B4905791335}" destId="{0AFFA499-5101-4FBF-84C4-767B43398E2C}" srcOrd="1" destOrd="0" presId="urn:microsoft.com/office/officeart/2005/8/layout/list1"/>
    <dgm:cxn modelId="{0F7125EF-3B26-4C8C-8C9D-D9756834B162}" type="presParOf" srcId="{835D581A-856C-4427-A782-540C9729440E}" destId="{17065D3C-C141-4D32-8F03-9B372264B8F9}" srcOrd="5" destOrd="0" presId="urn:microsoft.com/office/officeart/2005/8/layout/list1"/>
    <dgm:cxn modelId="{5DAECFE6-BF10-410A-AC12-FD3919BAF3AA}" type="presParOf" srcId="{835D581A-856C-4427-A782-540C9729440E}" destId="{93A08C02-ACB0-4AD0-9BB1-28CDE1D4197B}" srcOrd="6" destOrd="0" presId="urn:microsoft.com/office/officeart/2005/8/layout/list1"/>
    <dgm:cxn modelId="{AF403106-292B-445B-8CA6-B469D42EA0CD}" type="presParOf" srcId="{835D581A-856C-4427-A782-540C9729440E}" destId="{69895F5E-0677-4007-94DD-7DAB9A1C9903}" srcOrd="7" destOrd="0" presId="urn:microsoft.com/office/officeart/2005/8/layout/list1"/>
    <dgm:cxn modelId="{61EAAA84-67C4-4897-85BA-1CE26D4F8042}" type="presParOf" srcId="{835D581A-856C-4427-A782-540C9729440E}" destId="{37790130-5BD9-43B9-9C65-F45A2F17CFBA}" srcOrd="8" destOrd="0" presId="urn:microsoft.com/office/officeart/2005/8/layout/list1"/>
    <dgm:cxn modelId="{536AC602-22A5-416F-BD15-5DD63D5D6F8A}" type="presParOf" srcId="{37790130-5BD9-43B9-9C65-F45A2F17CFBA}" destId="{535869BD-60BF-4317-AFE7-3414D4D822F4}" srcOrd="0" destOrd="0" presId="urn:microsoft.com/office/officeart/2005/8/layout/list1"/>
    <dgm:cxn modelId="{C599E3AD-4369-4753-A231-89F0F4C204AB}" type="presParOf" srcId="{37790130-5BD9-43B9-9C65-F45A2F17CFBA}" destId="{E6AE07EA-8671-4993-9F7C-0E71136C4130}" srcOrd="1" destOrd="0" presId="urn:microsoft.com/office/officeart/2005/8/layout/list1"/>
    <dgm:cxn modelId="{B121E029-5D92-4E21-B211-5DE8AFACBEDA}" type="presParOf" srcId="{835D581A-856C-4427-A782-540C9729440E}" destId="{18CDE33C-82EC-485C-8417-21F9610DFEB0}" srcOrd="9" destOrd="0" presId="urn:microsoft.com/office/officeart/2005/8/layout/list1"/>
    <dgm:cxn modelId="{DC988DE4-FCD1-4723-81E8-1C13525A486C}" type="presParOf" srcId="{835D581A-856C-4427-A782-540C9729440E}" destId="{6D4801C5-AD2C-4E1B-8CBD-EC55EE5072A4}" srcOrd="10" destOrd="0" presId="urn:microsoft.com/office/officeart/2005/8/layout/list1"/>
    <dgm:cxn modelId="{18E80371-1073-40DA-A4F0-5846F3360CAF}" type="presParOf" srcId="{835D581A-856C-4427-A782-540C9729440E}" destId="{665731EB-6C43-4D72-B98E-4EB74E6F8D1C}" srcOrd="11" destOrd="0" presId="urn:microsoft.com/office/officeart/2005/8/layout/list1"/>
    <dgm:cxn modelId="{086550C5-675F-4CB0-801E-DFCE80576BDB}" type="presParOf" srcId="{835D581A-856C-4427-A782-540C9729440E}" destId="{8F243EB6-5195-41B0-9E3D-F39CCD033445}" srcOrd="12" destOrd="0" presId="urn:microsoft.com/office/officeart/2005/8/layout/list1"/>
    <dgm:cxn modelId="{9E9EBC83-A85D-4DBD-9705-3EE2636B27D2}" type="presParOf" srcId="{8F243EB6-5195-41B0-9E3D-F39CCD033445}" destId="{942C1462-D654-4FCD-B990-8677DF4EAC6A}" srcOrd="0" destOrd="0" presId="urn:microsoft.com/office/officeart/2005/8/layout/list1"/>
    <dgm:cxn modelId="{4E4A59E1-BD6F-4E4A-A5F1-9613AB1C0695}" type="presParOf" srcId="{8F243EB6-5195-41B0-9E3D-F39CCD033445}" destId="{9890E9A2-CE61-4695-8B41-B5885D2EA0CA}" srcOrd="1" destOrd="0" presId="urn:microsoft.com/office/officeart/2005/8/layout/list1"/>
    <dgm:cxn modelId="{7F2B3C4D-4154-4AAD-B784-86A748534809}" type="presParOf" srcId="{835D581A-856C-4427-A782-540C9729440E}" destId="{8A60EB3B-EAAA-45C0-B2F8-5C7A9E15C364}" srcOrd="13" destOrd="0" presId="urn:microsoft.com/office/officeart/2005/8/layout/list1"/>
    <dgm:cxn modelId="{7EA4E7F6-0EDE-4A2B-B064-6F487BF65A7E}" type="presParOf" srcId="{835D581A-856C-4427-A782-540C9729440E}" destId="{36923C92-756D-4C46-ADAE-FFA54E1A4EE2}" srcOrd="14" destOrd="0" presId="urn:microsoft.com/office/officeart/2005/8/layout/list1"/>
    <dgm:cxn modelId="{8890C38C-E60D-4D57-A589-C39593DAE104}" type="presParOf" srcId="{835D581A-856C-4427-A782-540C9729440E}" destId="{D726D5AA-411E-4CDB-8730-C7B3BFD86E1F}" srcOrd="15" destOrd="0" presId="urn:microsoft.com/office/officeart/2005/8/layout/list1"/>
    <dgm:cxn modelId="{3A39ACFA-B780-46BE-BB09-A6723E51FB51}" type="presParOf" srcId="{835D581A-856C-4427-A782-540C9729440E}" destId="{1262A050-B92C-4E8A-8058-3E81BC0B0434}" srcOrd="16" destOrd="0" presId="urn:microsoft.com/office/officeart/2005/8/layout/list1"/>
    <dgm:cxn modelId="{E401DAF2-0E60-43B3-AA4E-1C1C9FF80674}" type="presParOf" srcId="{1262A050-B92C-4E8A-8058-3E81BC0B0434}" destId="{2B2B089D-3C1A-4D7D-87FF-2FF62A414E1E}" srcOrd="0" destOrd="0" presId="urn:microsoft.com/office/officeart/2005/8/layout/list1"/>
    <dgm:cxn modelId="{8BB6A3E2-8376-4D44-A71A-CE4DFF622FAD}" type="presParOf" srcId="{1262A050-B92C-4E8A-8058-3E81BC0B0434}" destId="{7E4BBD14-F12F-4EA9-8357-BB1803CDB06A}" srcOrd="1" destOrd="0" presId="urn:microsoft.com/office/officeart/2005/8/layout/list1"/>
    <dgm:cxn modelId="{A8DB1A6F-404E-4E2E-B2A0-9519F52A9B42}" type="presParOf" srcId="{835D581A-856C-4427-A782-540C9729440E}" destId="{77B16ACB-D2E3-4C6B-93D0-2ADF43AD6C73}" srcOrd="17" destOrd="0" presId="urn:microsoft.com/office/officeart/2005/8/layout/list1"/>
    <dgm:cxn modelId="{E11864B7-636A-4BE3-A26C-A170B951D9EF}" type="presParOf" srcId="{835D581A-856C-4427-A782-540C9729440E}" destId="{1D7923D8-91DF-40CF-A042-AC5732DF4BF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DF7A06-B016-4381-8AEC-A6E068E4EE1A}" type="doc">
      <dgm:prSet loTypeId="urn:microsoft.com/office/officeart/2005/8/layout/target3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F9AF619-C72D-4B09-AFA3-D40C0DC1919E}">
      <dgm:prSet phldrT="[Текст]" custT="1"/>
      <dgm:spPr/>
      <dgm:t>
        <a:bodyPr/>
        <a:lstStyle/>
        <a:p>
          <a:r>
            <a:rPr lang="ru-RU" sz="2800" b="1" dirty="0" smtClean="0"/>
            <a:t>Прыжки через</a:t>
          </a:r>
        </a:p>
        <a:p>
          <a:r>
            <a:rPr lang="ru-RU" sz="2800" b="1" dirty="0" smtClean="0"/>
            <a:t>вертикальное</a:t>
          </a:r>
        </a:p>
        <a:p>
          <a:r>
            <a:rPr lang="ru-RU" sz="2800" b="1" dirty="0" smtClean="0"/>
            <a:t>препятствие</a:t>
          </a:r>
          <a:endParaRPr lang="ru-RU" sz="2800" b="1" dirty="0"/>
        </a:p>
      </dgm:t>
    </dgm:pt>
    <dgm:pt modelId="{C6744494-1D97-42E6-912C-65021CC65062}" type="parTrans" cxnId="{4BF30A3C-A25A-4D90-8BF5-ADF9744B85BC}">
      <dgm:prSet/>
      <dgm:spPr/>
      <dgm:t>
        <a:bodyPr/>
        <a:lstStyle/>
        <a:p>
          <a:endParaRPr lang="ru-RU"/>
        </a:p>
      </dgm:t>
    </dgm:pt>
    <dgm:pt modelId="{5C66EDAD-F2F3-4D11-97B0-1B5B2377E01C}" type="sibTrans" cxnId="{4BF30A3C-A25A-4D90-8BF5-ADF9744B85BC}">
      <dgm:prSet/>
      <dgm:spPr/>
      <dgm:t>
        <a:bodyPr/>
        <a:lstStyle/>
        <a:p>
          <a:endParaRPr lang="ru-RU"/>
        </a:p>
      </dgm:t>
    </dgm:pt>
    <dgm:pt modelId="{B306B2B5-0C5D-4E14-A60B-B3578C6AEF80}">
      <dgm:prSet phldrT="[Текст]"/>
      <dgm:spPr/>
      <dgm:t>
        <a:bodyPr/>
        <a:lstStyle/>
        <a:p>
          <a:r>
            <a:rPr lang="ru-RU" dirty="0" smtClean="0"/>
            <a:t>Прыжки в высоту с разбега</a:t>
          </a:r>
          <a:endParaRPr lang="ru-RU" dirty="0"/>
        </a:p>
      </dgm:t>
    </dgm:pt>
    <dgm:pt modelId="{3D50B115-7A0E-4BB4-931F-10BF431EB2A7}" type="parTrans" cxnId="{62F1EEF3-884F-4126-8D0D-AC99036E76B6}">
      <dgm:prSet/>
      <dgm:spPr/>
      <dgm:t>
        <a:bodyPr/>
        <a:lstStyle/>
        <a:p>
          <a:endParaRPr lang="ru-RU"/>
        </a:p>
      </dgm:t>
    </dgm:pt>
    <dgm:pt modelId="{5E3F8A94-C5F4-467F-AD8C-02EA38524E43}" type="sibTrans" cxnId="{62F1EEF3-884F-4126-8D0D-AC99036E76B6}">
      <dgm:prSet/>
      <dgm:spPr/>
      <dgm:t>
        <a:bodyPr/>
        <a:lstStyle/>
        <a:p>
          <a:endParaRPr lang="ru-RU"/>
        </a:p>
      </dgm:t>
    </dgm:pt>
    <dgm:pt modelId="{65E9F480-6008-4B36-A17D-8ABA5B1D4C08}">
      <dgm:prSet phldrT="[Текст]" custT="1"/>
      <dgm:spPr/>
      <dgm:t>
        <a:bodyPr/>
        <a:lstStyle/>
        <a:p>
          <a:r>
            <a:rPr lang="ru-RU" sz="2800" b="1" dirty="0" smtClean="0"/>
            <a:t>Прыжки на</a:t>
          </a:r>
        </a:p>
        <a:p>
          <a:r>
            <a:rPr lang="ru-RU" sz="2800" b="1" dirty="0" smtClean="0"/>
            <a:t>дальность</a:t>
          </a:r>
          <a:endParaRPr lang="ru-RU" sz="2800" b="1" dirty="0"/>
        </a:p>
      </dgm:t>
    </dgm:pt>
    <dgm:pt modelId="{3C6BDC5D-0AC2-49C2-A479-115D2E3D287E}" type="parTrans" cxnId="{913ED1C6-69F8-4A26-832F-C62D4EDCB35D}">
      <dgm:prSet/>
      <dgm:spPr/>
      <dgm:t>
        <a:bodyPr/>
        <a:lstStyle/>
        <a:p>
          <a:endParaRPr lang="ru-RU"/>
        </a:p>
      </dgm:t>
    </dgm:pt>
    <dgm:pt modelId="{0362CE9B-5E0E-4818-B1C8-4864C43185CE}" type="sibTrans" cxnId="{913ED1C6-69F8-4A26-832F-C62D4EDCB35D}">
      <dgm:prSet/>
      <dgm:spPr/>
      <dgm:t>
        <a:bodyPr/>
        <a:lstStyle/>
        <a:p>
          <a:endParaRPr lang="ru-RU"/>
        </a:p>
      </dgm:t>
    </dgm:pt>
    <dgm:pt modelId="{0128A105-54A0-4006-BAE9-478FF33422BE}">
      <dgm:prSet phldrT="[Текст]"/>
      <dgm:spPr/>
      <dgm:t>
        <a:bodyPr/>
        <a:lstStyle/>
        <a:p>
          <a:r>
            <a:rPr lang="ru-RU" dirty="0" smtClean="0"/>
            <a:t>Прыжки в длину с разбега</a:t>
          </a:r>
          <a:endParaRPr lang="ru-RU" dirty="0"/>
        </a:p>
      </dgm:t>
    </dgm:pt>
    <dgm:pt modelId="{33DA2756-7DF6-4E08-B748-A4FE009924F4}" type="parTrans" cxnId="{A68C601F-044D-433B-B21D-F2CAF8A6296E}">
      <dgm:prSet/>
      <dgm:spPr/>
      <dgm:t>
        <a:bodyPr/>
        <a:lstStyle/>
        <a:p>
          <a:endParaRPr lang="ru-RU"/>
        </a:p>
      </dgm:t>
    </dgm:pt>
    <dgm:pt modelId="{3F915504-B110-4C75-A8F1-4E7BF0006252}" type="sibTrans" cxnId="{A68C601F-044D-433B-B21D-F2CAF8A6296E}">
      <dgm:prSet/>
      <dgm:spPr/>
      <dgm:t>
        <a:bodyPr/>
        <a:lstStyle/>
        <a:p>
          <a:endParaRPr lang="ru-RU"/>
        </a:p>
      </dgm:t>
    </dgm:pt>
    <dgm:pt modelId="{E399A81E-D626-49AE-B2A3-5342CD7F1F55}">
      <dgm:prSet/>
      <dgm:spPr/>
      <dgm:t>
        <a:bodyPr/>
        <a:lstStyle/>
        <a:p>
          <a:r>
            <a:rPr lang="ru-RU" dirty="0" smtClean="0"/>
            <a:t>Прыжки с шестом с разбега</a:t>
          </a:r>
          <a:endParaRPr lang="ru-RU" dirty="0"/>
        </a:p>
      </dgm:t>
    </dgm:pt>
    <dgm:pt modelId="{4BA38641-EBB9-4490-818E-E6DEF16ABD41}" type="parTrans" cxnId="{33E88218-D543-4192-99EE-FA5B29BFC4C3}">
      <dgm:prSet/>
      <dgm:spPr/>
      <dgm:t>
        <a:bodyPr/>
        <a:lstStyle/>
        <a:p>
          <a:endParaRPr lang="ru-RU"/>
        </a:p>
      </dgm:t>
    </dgm:pt>
    <dgm:pt modelId="{3154AED4-759A-4275-82E9-92DFA914C521}" type="sibTrans" cxnId="{33E88218-D543-4192-99EE-FA5B29BFC4C3}">
      <dgm:prSet/>
      <dgm:spPr/>
      <dgm:t>
        <a:bodyPr/>
        <a:lstStyle/>
        <a:p>
          <a:endParaRPr lang="ru-RU"/>
        </a:p>
      </dgm:t>
    </dgm:pt>
    <dgm:pt modelId="{C18B6BF8-0922-4DF4-92B6-CE9E22F0B4BC}">
      <dgm:prSet/>
      <dgm:spPr/>
      <dgm:t>
        <a:bodyPr/>
        <a:lstStyle/>
        <a:p>
          <a:r>
            <a:rPr lang="ru-RU" dirty="0" smtClean="0"/>
            <a:t>Тройной прыжок с разбега</a:t>
          </a:r>
          <a:endParaRPr lang="ru-RU" dirty="0"/>
        </a:p>
      </dgm:t>
    </dgm:pt>
    <dgm:pt modelId="{09B74A7E-B1FB-4B7B-B149-C69AEC781B20}" type="parTrans" cxnId="{91E910A4-A47B-43A3-884F-309CFDA202D5}">
      <dgm:prSet/>
      <dgm:spPr/>
      <dgm:t>
        <a:bodyPr/>
        <a:lstStyle/>
        <a:p>
          <a:endParaRPr lang="ru-RU"/>
        </a:p>
      </dgm:t>
    </dgm:pt>
    <dgm:pt modelId="{E2AEA59E-DAF6-4D44-B37C-38B1A1E82BDA}" type="sibTrans" cxnId="{91E910A4-A47B-43A3-884F-309CFDA202D5}">
      <dgm:prSet/>
      <dgm:spPr/>
      <dgm:t>
        <a:bodyPr/>
        <a:lstStyle/>
        <a:p>
          <a:endParaRPr lang="ru-RU"/>
        </a:p>
      </dgm:t>
    </dgm:pt>
    <dgm:pt modelId="{F7BFC3B8-E6B4-4021-BCBE-9AAE7A9F789A}" type="pres">
      <dgm:prSet presAssocID="{78DF7A06-B016-4381-8AEC-A6E068E4EE1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0B7394-DBBB-40D1-AD1F-C9932D7349E3}" type="pres">
      <dgm:prSet presAssocID="{7F9AF619-C72D-4B09-AFA3-D40C0DC1919E}" presName="circle1" presStyleLbl="node1" presStyleIdx="0" presStyleCnt="2"/>
      <dgm:spPr/>
    </dgm:pt>
    <dgm:pt modelId="{345A5D30-C952-4AD5-9D38-845FC82005E0}" type="pres">
      <dgm:prSet presAssocID="{7F9AF619-C72D-4B09-AFA3-D40C0DC1919E}" presName="space" presStyleCnt="0"/>
      <dgm:spPr/>
    </dgm:pt>
    <dgm:pt modelId="{4323B1CA-87C9-4F07-BE62-95BF37C57436}" type="pres">
      <dgm:prSet presAssocID="{7F9AF619-C72D-4B09-AFA3-D40C0DC1919E}" presName="rect1" presStyleLbl="alignAcc1" presStyleIdx="0" presStyleCnt="2"/>
      <dgm:spPr/>
      <dgm:t>
        <a:bodyPr/>
        <a:lstStyle/>
        <a:p>
          <a:endParaRPr lang="ru-RU"/>
        </a:p>
      </dgm:t>
    </dgm:pt>
    <dgm:pt modelId="{5DCF1AB8-870F-47A3-97F2-6595B0BCABCE}" type="pres">
      <dgm:prSet presAssocID="{65E9F480-6008-4B36-A17D-8ABA5B1D4C08}" presName="vertSpace2" presStyleLbl="node1" presStyleIdx="0" presStyleCnt="2"/>
      <dgm:spPr/>
    </dgm:pt>
    <dgm:pt modelId="{C2282DA4-A04F-460D-94AC-71D3919AFF7C}" type="pres">
      <dgm:prSet presAssocID="{65E9F480-6008-4B36-A17D-8ABA5B1D4C08}" presName="circle2" presStyleLbl="node1" presStyleIdx="1" presStyleCnt="2"/>
      <dgm:spPr/>
    </dgm:pt>
    <dgm:pt modelId="{0541CBA9-FB1E-421A-BA9B-EFE3AFDB2742}" type="pres">
      <dgm:prSet presAssocID="{65E9F480-6008-4B36-A17D-8ABA5B1D4C08}" presName="rect2" presStyleLbl="alignAcc1" presStyleIdx="1" presStyleCnt="2"/>
      <dgm:spPr/>
      <dgm:t>
        <a:bodyPr/>
        <a:lstStyle/>
        <a:p>
          <a:endParaRPr lang="ru-RU"/>
        </a:p>
      </dgm:t>
    </dgm:pt>
    <dgm:pt modelId="{57E0E02C-A23C-4F72-9DAA-5885F122A688}" type="pres">
      <dgm:prSet presAssocID="{7F9AF619-C72D-4B09-AFA3-D40C0DC1919E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E21161-F44D-4134-8090-28F80B2EF037}" type="pres">
      <dgm:prSet presAssocID="{7F9AF619-C72D-4B09-AFA3-D40C0DC1919E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48C1A-E276-49C8-AFE5-F2B5B2549FA6}" type="pres">
      <dgm:prSet presAssocID="{65E9F480-6008-4B36-A17D-8ABA5B1D4C08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2730B-26EE-4759-91F8-19CA4A3D6048}" type="pres">
      <dgm:prSet presAssocID="{65E9F480-6008-4B36-A17D-8ABA5B1D4C08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A747E0-06B6-4068-8D01-249992E33CFD}" type="presOf" srcId="{65E9F480-6008-4B36-A17D-8ABA5B1D4C08}" destId="{CB348C1A-E276-49C8-AFE5-F2B5B2549FA6}" srcOrd="1" destOrd="0" presId="urn:microsoft.com/office/officeart/2005/8/layout/target3"/>
    <dgm:cxn modelId="{4E89B9F0-00F4-4B28-BB42-41DA0AB9EB42}" type="presOf" srcId="{0128A105-54A0-4006-BAE9-478FF33422BE}" destId="{C4D2730B-26EE-4759-91F8-19CA4A3D6048}" srcOrd="0" destOrd="0" presId="urn:microsoft.com/office/officeart/2005/8/layout/target3"/>
    <dgm:cxn modelId="{4A12ADEA-A42D-4E2E-893E-F42644C1CF99}" type="presOf" srcId="{C18B6BF8-0922-4DF4-92B6-CE9E22F0B4BC}" destId="{C4D2730B-26EE-4759-91F8-19CA4A3D6048}" srcOrd="0" destOrd="1" presId="urn:microsoft.com/office/officeart/2005/8/layout/target3"/>
    <dgm:cxn modelId="{A68C601F-044D-433B-B21D-F2CAF8A6296E}" srcId="{65E9F480-6008-4B36-A17D-8ABA5B1D4C08}" destId="{0128A105-54A0-4006-BAE9-478FF33422BE}" srcOrd="0" destOrd="0" parTransId="{33DA2756-7DF6-4E08-B748-A4FE009924F4}" sibTransId="{3F915504-B110-4C75-A8F1-4E7BF0006252}"/>
    <dgm:cxn modelId="{8C6A289B-7DD8-4966-953C-CEFC4683E1A6}" type="presOf" srcId="{7F9AF619-C72D-4B09-AFA3-D40C0DC1919E}" destId="{4323B1CA-87C9-4F07-BE62-95BF37C57436}" srcOrd="0" destOrd="0" presId="urn:microsoft.com/office/officeart/2005/8/layout/target3"/>
    <dgm:cxn modelId="{4BF30A3C-A25A-4D90-8BF5-ADF9744B85BC}" srcId="{78DF7A06-B016-4381-8AEC-A6E068E4EE1A}" destId="{7F9AF619-C72D-4B09-AFA3-D40C0DC1919E}" srcOrd="0" destOrd="0" parTransId="{C6744494-1D97-42E6-912C-65021CC65062}" sibTransId="{5C66EDAD-F2F3-4D11-97B0-1B5B2377E01C}"/>
    <dgm:cxn modelId="{33E88218-D543-4192-99EE-FA5B29BFC4C3}" srcId="{7F9AF619-C72D-4B09-AFA3-D40C0DC1919E}" destId="{E399A81E-D626-49AE-B2A3-5342CD7F1F55}" srcOrd="1" destOrd="0" parTransId="{4BA38641-EBB9-4490-818E-E6DEF16ABD41}" sibTransId="{3154AED4-759A-4275-82E9-92DFA914C521}"/>
    <dgm:cxn modelId="{913ED1C6-69F8-4A26-832F-C62D4EDCB35D}" srcId="{78DF7A06-B016-4381-8AEC-A6E068E4EE1A}" destId="{65E9F480-6008-4B36-A17D-8ABA5B1D4C08}" srcOrd="1" destOrd="0" parTransId="{3C6BDC5D-0AC2-49C2-A479-115D2E3D287E}" sibTransId="{0362CE9B-5E0E-4818-B1C8-4864C43185CE}"/>
    <dgm:cxn modelId="{D6FF6FAB-DB97-41D7-B729-774D5BF0B260}" type="presOf" srcId="{7F9AF619-C72D-4B09-AFA3-D40C0DC1919E}" destId="{57E0E02C-A23C-4F72-9DAA-5885F122A688}" srcOrd="1" destOrd="0" presId="urn:microsoft.com/office/officeart/2005/8/layout/target3"/>
    <dgm:cxn modelId="{62F1EEF3-884F-4126-8D0D-AC99036E76B6}" srcId="{7F9AF619-C72D-4B09-AFA3-D40C0DC1919E}" destId="{B306B2B5-0C5D-4E14-A60B-B3578C6AEF80}" srcOrd="0" destOrd="0" parTransId="{3D50B115-7A0E-4BB4-931F-10BF431EB2A7}" sibTransId="{5E3F8A94-C5F4-467F-AD8C-02EA38524E43}"/>
    <dgm:cxn modelId="{91E910A4-A47B-43A3-884F-309CFDA202D5}" srcId="{65E9F480-6008-4B36-A17D-8ABA5B1D4C08}" destId="{C18B6BF8-0922-4DF4-92B6-CE9E22F0B4BC}" srcOrd="1" destOrd="0" parTransId="{09B74A7E-B1FB-4B7B-B149-C69AEC781B20}" sibTransId="{E2AEA59E-DAF6-4D44-B37C-38B1A1E82BDA}"/>
    <dgm:cxn modelId="{0494A2E4-0758-44EC-AE14-30B84A211D89}" type="presOf" srcId="{78DF7A06-B016-4381-8AEC-A6E068E4EE1A}" destId="{F7BFC3B8-E6B4-4021-BCBE-9AAE7A9F789A}" srcOrd="0" destOrd="0" presId="urn:microsoft.com/office/officeart/2005/8/layout/target3"/>
    <dgm:cxn modelId="{660F3EE6-5E52-4E35-A9AC-895E3377CA16}" type="presOf" srcId="{65E9F480-6008-4B36-A17D-8ABA5B1D4C08}" destId="{0541CBA9-FB1E-421A-BA9B-EFE3AFDB2742}" srcOrd="0" destOrd="0" presId="urn:microsoft.com/office/officeart/2005/8/layout/target3"/>
    <dgm:cxn modelId="{F6884867-CD6B-4C54-83E8-1452DBA64634}" type="presOf" srcId="{B306B2B5-0C5D-4E14-A60B-B3578C6AEF80}" destId="{34E21161-F44D-4134-8090-28F80B2EF037}" srcOrd="0" destOrd="0" presId="urn:microsoft.com/office/officeart/2005/8/layout/target3"/>
    <dgm:cxn modelId="{EFAB4DB0-500D-49A4-B19E-B194835030EF}" type="presOf" srcId="{E399A81E-D626-49AE-B2A3-5342CD7F1F55}" destId="{34E21161-F44D-4134-8090-28F80B2EF037}" srcOrd="0" destOrd="1" presId="urn:microsoft.com/office/officeart/2005/8/layout/target3"/>
    <dgm:cxn modelId="{4FC6F4CA-2420-4B72-A2C2-20D7DD1FD3BD}" type="presParOf" srcId="{F7BFC3B8-E6B4-4021-BCBE-9AAE7A9F789A}" destId="{1D0B7394-DBBB-40D1-AD1F-C9932D7349E3}" srcOrd="0" destOrd="0" presId="urn:microsoft.com/office/officeart/2005/8/layout/target3"/>
    <dgm:cxn modelId="{80FAB3B4-3BF0-4C25-A778-EB312EA1D42A}" type="presParOf" srcId="{F7BFC3B8-E6B4-4021-BCBE-9AAE7A9F789A}" destId="{345A5D30-C952-4AD5-9D38-845FC82005E0}" srcOrd="1" destOrd="0" presId="urn:microsoft.com/office/officeart/2005/8/layout/target3"/>
    <dgm:cxn modelId="{7C3DD695-5C8A-4205-810D-4714B29493F7}" type="presParOf" srcId="{F7BFC3B8-E6B4-4021-BCBE-9AAE7A9F789A}" destId="{4323B1CA-87C9-4F07-BE62-95BF37C57436}" srcOrd="2" destOrd="0" presId="urn:microsoft.com/office/officeart/2005/8/layout/target3"/>
    <dgm:cxn modelId="{01F2B5DB-6BEC-4651-8661-D4F169BA136F}" type="presParOf" srcId="{F7BFC3B8-E6B4-4021-BCBE-9AAE7A9F789A}" destId="{5DCF1AB8-870F-47A3-97F2-6595B0BCABCE}" srcOrd="3" destOrd="0" presId="urn:microsoft.com/office/officeart/2005/8/layout/target3"/>
    <dgm:cxn modelId="{23BD9819-5558-4B24-A004-BC6DACE6E52B}" type="presParOf" srcId="{F7BFC3B8-E6B4-4021-BCBE-9AAE7A9F789A}" destId="{C2282DA4-A04F-460D-94AC-71D3919AFF7C}" srcOrd="4" destOrd="0" presId="urn:microsoft.com/office/officeart/2005/8/layout/target3"/>
    <dgm:cxn modelId="{0113CB31-2DDA-489E-8D92-3457E251AA13}" type="presParOf" srcId="{F7BFC3B8-E6B4-4021-BCBE-9AAE7A9F789A}" destId="{0541CBA9-FB1E-421A-BA9B-EFE3AFDB2742}" srcOrd="5" destOrd="0" presId="urn:microsoft.com/office/officeart/2005/8/layout/target3"/>
    <dgm:cxn modelId="{86FD17A7-CFFB-4E2B-A92C-9255A605160A}" type="presParOf" srcId="{F7BFC3B8-E6B4-4021-BCBE-9AAE7A9F789A}" destId="{57E0E02C-A23C-4F72-9DAA-5885F122A688}" srcOrd="6" destOrd="0" presId="urn:microsoft.com/office/officeart/2005/8/layout/target3"/>
    <dgm:cxn modelId="{622BBEF4-0245-42A7-BB62-52115603E62A}" type="presParOf" srcId="{F7BFC3B8-E6B4-4021-BCBE-9AAE7A9F789A}" destId="{34E21161-F44D-4134-8090-28F80B2EF037}" srcOrd="7" destOrd="0" presId="urn:microsoft.com/office/officeart/2005/8/layout/target3"/>
    <dgm:cxn modelId="{9BE0B6C9-061A-4E30-8254-035DAF43ED25}" type="presParOf" srcId="{F7BFC3B8-E6B4-4021-BCBE-9AAE7A9F789A}" destId="{CB348C1A-E276-49C8-AFE5-F2B5B2549FA6}" srcOrd="8" destOrd="0" presId="urn:microsoft.com/office/officeart/2005/8/layout/target3"/>
    <dgm:cxn modelId="{E6D57BEC-BDAE-4888-A508-F4A1238EA675}" type="presParOf" srcId="{F7BFC3B8-E6B4-4021-BCBE-9AAE7A9F789A}" destId="{C4D2730B-26EE-4759-91F8-19CA4A3D6048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F39148-E0FB-4D89-BA97-3890FA4C5E96}" type="doc">
      <dgm:prSet loTypeId="urn:microsoft.com/office/officeart/2005/8/layout/target3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695D4AC7-B466-4455-B39B-97CD6F744C0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Метание снарядов, обладающих и не обладающих аэродинамическими свойствами с прямого разбега</a:t>
          </a:r>
        </a:p>
        <a:p>
          <a:r>
            <a:rPr lang="ru-RU" sz="2400" dirty="0" smtClean="0">
              <a:solidFill>
                <a:schemeClr val="tx1"/>
              </a:solidFill>
            </a:rPr>
            <a:t>- Метание копья </a:t>
          </a:r>
        </a:p>
      </dgm:t>
    </dgm:pt>
    <dgm:pt modelId="{930AC938-2D84-4FE0-B4DE-5313EE1728B2}" type="parTrans" cxnId="{87E7BB2D-F932-44F2-9AFB-0F2024A714A5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02040813-BFFB-4282-BDE2-8065DF55035B}" type="sibTrans" cxnId="{87E7BB2D-F932-44F2-9AFB-0F2024A714A5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2E267DC-1EA4-4FAA-88D0-5E86D493F48C}">
      <dgm:prSet phldrT="[Текст]" custT="1"/>
      <dgm:spPr/>
      <dgm:t>
        <a:bodyPr/>
        <a:lstStyle/>
        <a:p>
          <a:r>
            <a:rPr lang="ru-RU" sz="2400" b="1" dirty="0" smtClean="0"/>
            <a:t>Метание снарядов из круга</a:t>
          </a:r>
        </a:p>
        <a:p>
          <a:r>
            <a:rPr lang="ru-RU" sz="2400" dirty="0" smtClean="0">
              <a:solidFill>
                <a:schemeClr val="tx1"/>
              </a:solidFill>
            </a:rPr>
            <a:t>- Метание диска</a:t>
          </a:r>
        </a:p>
        <a:p>
          <a:r>
            <a:rPr lang="ru-RU" sz="2400" dirty="0" smtClean="0">
              <a:solidFill>
                <a:schemeClr val="tx1"/>
              </a:solidFill>
            </a:rPr>
            <a:t>- Метание молота</a:t>
          </a:r>
          <a:endParaRPr lang="ru-RU" sz="2400" dirty="0">
            <a:solidFill>
              <a:schemeClr val="tx1"/>
            </a:solidFill>
          </a:endParaRPr>
        </a:p>
      </dgm:t>
    </dgm:pt>
    <dgm:pt modelId="{45F0C2F8-8E48-48A4-BDF3-E1E75F6EE5C6}" type="parTrans" cxnId="{6AD59D74-5517-49C9-A479-15AE80199040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B3C9882-F2B6-40D3-8A77-C2B1928CCCFC}" type="sibTrans" cxnId="{6AD59D74-5517-49C9-A479-15AE80199040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EBB48A34-7FD0-44EF-B9CC-295D0172F0C0}">
      <dgm:prSet phldrT="[Текст]" custT="1"/>
      <dgm:spPr/>
      <dgm:t>
        <a:bodyPr/>
        <a:lstStyle/>
        <a:p>
          <a:endParaRPr lang="ru-RU" sz="2400" dirty="0" smtClean="0"/>
        </a:p>
        <a:p>
          <a:r>
            <a:rPr lang="ru-RU" sz="2400" b="1" dirty="0" smtClean="0"/>
            <a:t>Толкание снаряда из круга</a:t>
          </a:r>
        </a:p>
        <a:p>
          <a:r>
            <a:rPr lang="ru-RU" sz="2400" dirty="0" smtClean="0">
              <a:solidFill>
                <a:schemeClr val="tx1"/>
              </a:solidFill>
            </a:rPr>
            <a:t>- Толкание ядра</a:t>
          </a:r>
          <a:endParaRPr lang="ru-RU" sz="2400" dirty="0">
            <a:solidFill>
              <a:schemeClr val="tx1"/>
            </a:solidFill>
          </a:endParaRPr>
        </a:p>
      </dgm:t>
    </dgm:pt>
    <dgm:pt modelId="{8A45B389-1CAC-4D14-9886-E7A297118957}" type="parTrans" cxnId="{609385A2-F914-45E0-B13A-375CEEAE9CB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3C894375-204A-4359-8488-5E01CD5E30A8}" type="sibTrans" cxnId="{609385A2-F914-45E0-B13A-375CEEAE9CB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8AAA540D-0C52-4415-9303-95A63F869CA1}" type="pres">
      <dgm:prSet presAssocID="{78F39148-E0FB-4D89-BA97-3890FA4C5E9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04F9A0-019F-4823-B2BA-4D5E7A715806}" type="pres">
      <dgm:prSet presAssocID="{695D4AC7-B466-4455-B39B-97CD6F744C08}" presName="circle1" presStyleLbl="node1" presStyleIdx="0" presStyleCnt="3"/>
      <dgm:spPr/>
    </dgm:pt>
    <dgm:pt modelId="{27DAF92B-8432-4802-BAF1-CC1DD6DE7667}" type="pres">
      <dgm:prSet presAssocID="{695D4AC7-B466-4455-B39B-97CD6F744C08}" presName="space" presStyleCnt="0"/>
      <dgm:spPr/>
    </dgm:pt>
    <dgm:pt modelId="{FC9D6426-9F7A-425D-88C0-24692F9BC31F}" type="pres">
      <dgm:prSet presAssocID="{695D4AC7-B466-4455-B39B-97CD6F744C08}" presName="rect1" presStyleLbl="alignAcc1" presStyleIdx="0" presStyleCnt="3"/>
      <dgm:spPr/>
      <dgm:t>
        <a:bodyPr/>
        <a:lstStyle/>
        <a:p>
          <a:endParaRPr lang="ru-RU"/>
        </a:p>
      </dgm:t>
    </dgm:pt>
    <dgm:pt modelId="{1E01363A-2997-4312-9DEE-431E2BEEAFEB}" type="pres">
      <dgm:prSet presAssocID="{A2E267DC-1EA4-4FAA-88D0-5E86D493F48C}" presName="vertSpace2" presStyleLbl="node1" presStyleIdx="0" presStyleCnt="3"/>
      <dgm:spPr/>
    </dgm:pt>
    <dgm:pt modelId="{A86B871A-BEE1-4F4F-B997-67B935B275A6}" type="pres">
      <dgm:prSet presAssocID="{A2E267DC-1EA4-4FAA-88D0-5E86D493F48C}" presName="circle2" presStyleLbl="node1" presStyleIdx="1" presStyleCnt="3"/>
      <dgm:spPr/>
    </dgm:pt>
    <dgm:pt modelId="{90454F9E-BFD8-42DD-A691-5BD2C4959B37}" type="pres">
      <dgm:prSet presAssocID="{A2E267DC-1EA4-4FAA-88D0-5E86D493F48C}" presName="rect2" presStyleLbl="alignAcc1" presStyleIdx="1" presStyleCnt="3"/>
      <dgm:spPr/>
      <dgm:t>
        <a:bodyPr/>
        <a:lstStyle/>
        <a:p>
          <a:endParaRPr lang="ru-RU"/>
        </a:p>
      </dgm:t>
    </dgm:pt>
    <dgm:pt modelId="{00A07F8A-C7F7-4034-B1D4-04D188F4A8BF}" type="pres">
      <dgm:prSet presAssocID="{EBB48A34-7FD0-44EF-B9CC-295D0172F0C0}" presName="vertSpace3" presStyleLbl="node1" presStyleIdx="1" presStyleCnt="3"/>
      <dgm:spPr/>
    </dgm:pt>
    <dgm:pt modelId="{9E081CFC-6DB6-487A-A47D-71AFDB8EF5F0}" type="pres">
      <dgm:prSet presAssocID="{EBB48A34-7FD0-44EF-B9CC-295D0172F0C0}" presName="circle3" presStyleLbl="node1" presStyleIdx="2" presStyleCnt="3"/>
      <dgm:spPr/>
    </dgm:pt>
    <dgm:pt modelId="{1A8CBAE5-FCA4-4BB7-83B1-7F185C997518}" type="pres">
      <dgm:prSet presAssocID="{EBB48A34-7FD0-44EF-B9CC-295D0172F0C0}" presName="rect3" presStyleLbl="alignAcc1" presStyleIdx="2" presStyleCnt="3"/>
      <dgm:spPr/>
      <dgm:t>
        <a:bodyPr/>
        <a:lstStyle/>
        <a:p>
          <a:endParaRPr lang="ru-RU"/>
        </a:p>
      </dgm:t>
    </dgm:pt>
    <dgm:pt modelId="{7242E5D8-F067-4E08-B85A-8A705F25EBD1}" type="pres">
      <dgm:prSet presAssocID="{695D4AC7-B466-4455-B39B-97CD6F744C08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6BFFB-3064-47FA-A2AC-AC1EB54B7CC4}" type="pres">
      <dgm:prSet presAssocID="{A2E267DC-1EA4-4FAA-88D0-5E86D493F48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87ED76-694B-4D70-8355-DDB146DB74B6}" type="pres">
      <dgm:prSet presAssocID="{EBB48A34-7FD0-44EF-B9CC-295D0172F0C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72510A-2C1D-451D-8F2A-EE77839CEFA7}" type="presOf" srcId="{695D4AC7-B466-4455-B39B-97CD6F744C08}" destId="{7242E5D8-F067-4E08-B85A-8A705F25EBD1}" srcOrd="1" destOrd="0" presId="urn:microsoft.com/office/officeart/2005/8/layout/target3"/>
    <dgm:cxn modelId="{D7BF87C9-FC6E-43BF-9CE0-F593EA5AB02A}" type="presOf" srcId="{A2E267DC-1EA4-4FAA-88D0-5E86D493F48C}" destId="{90454F9E-BFD8-42DD-A691-5BD2C4959B37}" srcOrd="0" destOrd="0" presId="urn:microsoft.com/office/officeart/2005/8/layout/target3"/>
    <dgm:cxn modelId="{76FE2408-C70B-4D9D-9563-AD2466091F68}" type="presOf" srcId="{78F39148-E0FB-4D89-BA97-3890FA4C5E96}" destId="{8AAA540D-0C52-4415-9303-95A63F869CA1}" srcOrd="0" destOrd="0" presId="urn:microsoft.com/office/officeart/2005/8/layout/target3"/>
    <dgm:cxn modelId="{A529B26A-3B8C-402F-95EB-E3F97E179976}" type="presOf" srcId="{EBB48A34-7FD0-44EF-B9CC-295D0172F0C0}" destId="{1A8CBAE5-FCA4-4BB7-83B1-7F185C997518}" srcOrd="0" destOrd="0" presId="urn:microsoft.com/office/officeart/2005/8/layout/target3"/>
    <dgm:cxn modelId="{609385A2-F914-45E0-B13A-375CEEAE9CB1}" srcId="{78F39148-E0FB-4D89-BA97-3890FA4C5E96}" destId="{EBB48A34-7FD0-44EF-B9CC-295D0172F0C0}" srcOrd="2" destOrd="0" parTransId="{8A45B389-1CAC-4D14-9886-E7A297118957}" sibTransId="{3C894375-204A-4359-8488-5E01CD5E30A8}"/>
    <dgm:cxn modelId="{6AD59D74-5517-49C9-A479-15AE80199040}" srcId="{78F39148-E0FB-4D89-BA97-3890FA4C5E96}" destId="{A2E267DC-1EA4-4FAA-88D0-5E86D493F48C}" srcOrd="1" destOrd="0" parTransId="{45F0C2F8-8E48-48A4-BDF3-E1E75F6EE5C6}" sibTransId="{AB3C9882-F2B6-40D3-8A77-C2B1928CCCFC}"/>
    <dgm:cxn modelId="{30EFD432-ABD5-45E6-A1C5-1E243C6770CF}" type="presOf" srcId="{EBB48A34-7FD0-44EF-B9CC-295D0172F0C0}" destId="{9487ED76-694B-4D70-8355-DDB146DB74B6}" srcOrd="1" destOrd="0" presId="urn:microsoft.com/office/officeart/2005/8/layout/target3"/>
    <dgm:cxn modelId="{87E7BB2D-F932-44F2-9AFB-0F2024A714A5}" srcId="{78F39148-E0FB-4D89-BA97-3890FA4C5E96}" destId="{695D4AC7-B466-4455-B39B-97CD6F744C08}" srcOrd="0" destOrd="0" parTransId="{930AC938-2D84-4FE0-B4DE-5313EE1728B2}" sibTransId="{02040813-BFFB-4282-BDE2-8065DF55035B}"/>
    <dgm:cxn modelId="{3198495B-AFDA-4E65-A6AE-1208C7C958DA}" type="presOf" srcId="{A2E267DC-1EA4-4FAA-88D0-5E86D493F48C}" destId="{AA86BFFB-3064-47FA-A2AC-AC1EB54B7CC4}" srcOrd="1" destOrd="0" presId="urn:microsoft.com/office/officeart/2005/8/layout/target3"/>
    <dgm:cxn modelId="{1982186A-37DA-48A0-864C-9FF0833D7578}" type="presOf" srcId="{695D4AC7-B466-4455-B39B-97CD6F744C08}" destId="{FC9D6426-9F7A-425D-88C0-24692F9BC31F}" srcOrd="0" destOrd="0" presId="urn:microsoft.com/office/officeart/2005/8/layout/target3"/>
    <dgm:cxn modelId="{203625F1-6388-4029-B8E0-A4A6090DFBC6}" type="presParOf" srcId="{8AAA540D-0C52-4415-9303-95A63F869CA1}" destId="{0804F9A0-019F-4823-B2BA-4D5E7A715806}" srcOrd="0" destOrd="0" presId="urn:microsoft.com/office/officeart/2005/8/layout/target3"/>
    <dgm:cxn modelId="{0176E57B-580C-4392-B0F9-C7EEFF57C3EE}" type="presParOf" srcId="{8AAA540D-0C52-4415-9303-95A63F869CA1}" destId="{27DAF92B-8432-4802-BAF1-CC1DD6DE7667}" srcOrd="1" destOrd="0" presId="urn:microsoft.com/office/officeart/2005/8/layout/target3"/>
    <dgm:cxn modelId="{DE244EDB-3CD6-48D0-BE6D-36929239CA5A}" type="presParOf" srcId="{8AAA540D-0C52-4415-9303-95A63F869CA1}" destId="{FC9D6426-9F7A-425D-88C0-24692F9BC31F}" srcOrd="2" destOrd="0" presId="urn:microsoft.com/office/officeart/2005/8/layout/target3"/>
    <dgm:cxn modelId="{7112B665-F961-42FB-9AA2-23E83801AF0D}" type="presParOf" srcId="{8AAA540D-0C52-4415-9303-95A63F869CA1}" destId="{1E01363A-2997-4312-9DEE-431E2BEEAFEB}" srcOrd="3" destOrd="0" presId="urn:microsoft.com/office/officeart/2005/8/layout/target3"/>
    <dgm:cxn modelId="{26379A92-0CEB-430A-8993-DA90BE1B1324}" type="presParOf" srcId="{8AAA540D-0C52-4415-9303-95A63F869CA1}" destId="{A86B871A-BEE1-4F4F-B997-67B935B275A6}" srcOrd="4" destOrd="0" presId="urn:microsoft.com/office/officeart/2005/8/layout/target3"/>
    <dgm:cxn modelId="{6FF74769-C177-43EF-B634-58BD027C031C}" type="presParOf" srcId="{8AAA540D-0C52-4415-9303-95A63F869CA1}" destId="{90454F9E-BFD8-42DD-A691-5BD2C4959B37}" srcOrd="5" destOrd="0" presId="urn:microsoft.com/office/officeart/2005/8/layout/target3"/>
    <dgm:cxn modelId="{225855F3-AB29-4945-ACDB-FBBC1177C1A2}" type="presParOf" srcId="{8AAA540D-0C52-4415-9303-95A63F869CA1}" destId="{00A07F8A-C7F7-4034-B1D4-04D188F4A8BF}" srcOrd="6" destOrd="0" presId="urn:microsoft.com/office/officeart/2005/8/layout/target3"/>
    <dgm:cxn modelId="{669A2A63-7304-42F0-8E9D-8B45A0392540}" type="presParOf" srcId="{8AAA540D-0C52-4415-9303-95A63F869CA1}" destId="{9E081CFC-6DB6-487A-A47D-71AFDB8EF5F0}" srcOrd="7" destOrd="0" presId="urn:microsoft.com/office/officeart/2005/8/layout/target3"/>
    <dgm:cxn modelId="{2B30EA97-172E-4975-97A0-6D67CDC1E2F5}" type="presParOf" srcId="{8AAA540D-0C52-4415-9303-95A63F869CA1}" destId="{1A8CBAE5-FCA4-4BB7-83B1-7F185C997518}" srcOrd="8" destOrd="0" presId="urn:microsoft.com/office/officeart/2005/8/layout/target3"/>
    <dgm:cxn modelId="{AEF799A3-DD63-4F81-A834-2515F846178D}" type="presParOf" srcId="{8AAA540D-0C52-4415-9303-95A63F869CA1}" destId="{7242E5D8-F067-4E08-B85A-8A705F25EBD1}" srcOrd="9" destOrd="0" presId="urn:microsoft.com/office/officeart/2005/8/layout/target3"/>
    <dgm:cxn modelId="{8608C0D8-C4E3-4115-924D-097E84E20D3D}" type="presParOf" srcId="{8AAA540D-0C52-4415-9303-95A63F869CA1}" destId="{AA86BFFB-3064-47FA-A2AC-AC1EB54B7CC4}" srcOrd="10" destOrd="0" presId="urn:microsoft.com/office/officeart/2005/8/layout/target3"/>
    <dgm:cxn modelId="{76A2F3CC-A1AD-4BAA-9FA9-BD792AC701BB}" type="presParOf" srcId="{8AAA540D-0C52-4415-9303-95A63F869CA1}" destId="{9487ED76-694B-4D70-8355-DDB146DB74B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412C73-443E-474E-98FC-BA4E17A6937E}" type="doc">
      <dgm:prSet loTypeId="urn:microsoft.com/office/officeart/2005/8/layout/default#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064B4376-171B-4DB1-AD2F-AA6D44BCD2D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Гладкий </a:t>
          </a:r>
        </a:p>
        <a:p>
          <a:r>
            <a:rPr lang="ru-RU" dirty="0" smtClean="0">
              <a:solidFill>
                <a:schemeClr val="tx1"/>
              </a:solidFill>
            </a:rPr>
            <a:t>бег </a:t>
          </a:r>
          <a:endParaRPr lang="ru-RU" dirty="0">
            <a:solidFill>
              <a:schemeClr val="tx1"/>
            </a:solidFill>
          </a:endParaRPr>
        </a:p>
      </dgm:t>
    </dgm:pt>
    <dgm:pt modelId="{FD5F5476-EC2E-4B9B-B482-8FF3772B42A0}" type="parTrans" cxnId="{B3701086-EBEC-4B61-8D0E-7F3904AFD3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62EA59-41E8-490F-89CE-5E7B77B447AE}" type="sibTrans" cxnId="{B3701086-EBEC-4B61-8D0E-7F3904AFD3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C3C991E-54D1-4FA4-8AEA-E1CA0874EAA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Бег с препятствиями </a:t>
          </a:r>
          <a:endParaRPr lang="ru-RU" dirty="0">
            <a:solidFill>
              <a:schemeClr val="tx1"/>
            </a:solidFill>
          </a:endParaRPr>
        </a:p>
      </dgm:t>
    </dgm:pt>
    <dgm:pt modelId="{30D78C03-F28C-4EE4-8BBF-31383BA3B249}" type="parTrans" cxnId="{EADF4A54-1023-468D-A8BA-8E551EE36E0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B35706D-0A01-49E1-9727-0A890E1D01B7}" type="sibTrans" cxnId="{EADF4A54-1023-468D-A8BA-8E551EE36E0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B5BFD0A-8570-4A8E-9B14-B330CC3E330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Эстафетный бег</a:t>
          </a:r>
          <a:endParaRPr lang="ru-RU" dirty="0">
            <a:solidFill>
              <a:schemeClr val="tx1"/>
            </a:solidFill>
          </a:endParaRPr>
        </a:p>
      </dgm:t>
    </dgm:pt>
    <dgm:pt modelId="{92500B28-A812-4838-BBA7-B6A344168837}" type="parTrans" cxnId="{6F6455E9-1C50-4306-9074-2B79D92C89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5AAB280-2CA4-4B46-89E4-820FE912834B}" type="sibTrans" cxnId="{6F6455E9-1C50-4306-9074-2B79D92C89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F4F0E2A-34CD-4C86-B926-0747BD81AAD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Барьерный </a:t>
          </a:r>
        </a:p>
        <a:p>
          <a:r>
            <a:rPr lang="ru-RU" dirty="0" smtClean="0">
              <a:solidFill>
                <a:schemeClr val="tx1"/>
              </a:solidFill>
            </a:rPr>
            <a:t>бег </a:t>
          </a:r>
          <a:endParaRPr lang="ru-RU" dirty="0">
            <a:solidFill>
              <a:schemeClr val="tx1"/>
            </a:solidFill>
          </a:endParaRPr>
        </a:p>
      </dgm:t>
    </dgm:pt>
    <dgm:pt modelId="{A2A1D2EC-7EB0-4CF8-845C-5D37B9D8AACA}" type="parTrans" cxnId="{BEB2135A-7412-4D48-AEBC-DEA7DDEE8B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C1CC30D-6CC3-49AA-83C9-BA1E5BA99A80}" type="sibTrans" cxnId="{BEB2135A-7412-4D48-AEBC-DEA7DDEE8B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222608E-F20E-4547-AACA-D4687CDD6C90}" type="pres">
      <dgm:prSet presAssocID="{70412C73-443E-474E-98FC-BA4E17A693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EDB010-AC59-4625-8B91-F8E478B8EDEE}" type="pres">
      <dgm:prSet presAssocID="{064B4376-171B-4DB1-AD2F-AA6D44BCD2D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899B6-92C8-4BBD-B293-7C1BBBAA0FB8}" type="pres">
      <dgm:prSet presAssocID="{1462EA59-41E8-490F-89CE-5E7B77B447AE}" presName="sibTrans" presStyleCnt="0"/>
      <dgm:spPr/>
    </dgm:pt>
    <dgm:pt modelId="{C24BE73D-45D2-448D-9ABA-4D5A0EE3D2E6}" type="pres">
      <dgm:prSet presAssocID="{8C3C991E-54D1-4FA4-8AEA-E1CA0874EAA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1208C-C9D3-4227-8C13-04C7E38730DB}" type="pres">
      <dgm:prSet presAssocID="{9B35706D-0A01-49E1-9727-0A890E1D01B7}" presName="sibTrans" presStyleCnt="0"/>
      <dgm:spPr/>
    </dgm:pt>
    <dgm:pt modelId="{5E6F6F98-CF3F-40C7-A63B-E5F2AECC76D9}" type="pres">
      <dgm:prSet presAssocID="{6B5BFD0A-8570-4A8E-9B14-B330CC3E330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83645-10C1-416F-89CB-6F54D9198231}" type="pres">
      <dgm:prSet presAssocID="{25AAB280-2CA4-4B46-89E4-820FE912834B}" presName="sibTrans" presStyleCnt="0"/>
      <dgm:spPr/>
    </dgm:pt>
    <dgm:pt modelId="{6DB39AE5-D9C6-422B-9B67-E200A29F0BD8}" type="pres">
      <dgm:prSet presAssocID="{CF4F0E2A-34CD-4C86-B926-0747BD81AAD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5F08EA-E409-4C7E-9A2B-081802AF9F68}" type="presOf" srcId="{064B4376-171B-4DB1-AD2F-AA6D44BCD2D7}" destId="{90EDB010-AC59-4625-8B91-F8E478B8EDEE}" srcOrd="0" destOrd="0" presId="urn:microsoft.com/office/officeart/2005/8/layout/default#2"/>
    <dgm:cxn modelId="{6F6455E9-1C50-4306-9074-2B79D92C8950}" srcId="{70412C73-443E-474E-98FC-BA4E17A6937E}" destId="{6B5BFD0A-8570-4A8E-9B14-B330CC3E3303}" srcOrd="2" destOrd="0" parTransId="{92500B28-A812-4838-BBA7-B6A344168837}" sibTransId="{25AAB280-2CA4-4B46-89E4-820FE912834B}"/>
    <dgm:cxn modelId="{F7EDBACD-968F-43F6-834D-55B8C049E4B2}" type="presOf" srcId="{8C3C991E-54D1-4FA4-8AEA-E1CA0874EAAF}" destId="{C24BE73D-45D2-448D-9ABA-4D5A0EE3D2E6}" srcOrd="0" destOrd="0" presId="urn:microsoft.com/office/officeart/2005/8/layout/default#2"/>
    <dgm:cxn modelId="{95DB5241-FDE0-4AE2-84DF-4D6CB488BD19}" type="presOf" srcId="{70412C73-443E-474E-98FC-BA4E17A6937E}" destId="{C222608E-F20E-4547-AACA-D4687CDD6C90}" srcOrd="0" destOrd="0" presId="urn:microsoft.com/office/officeart/2005/8/layout/default#2"/>
    <dgm:cxn modelId="{51B1D527-142B-4F85-9E8D-33016FCF48BE}" type="presOf" srcId="{CF4F0E2A-34CD-4C86-B926-0747BD81AADB}" destId="{6DB39AE5-D9C6-422B-9B67-E200A29F0BD8}" srcOrd="0" destOrd="0" presId="urn:microsoft.com/office/officeart/2005/8/layout/default#2"/>
    <dgm:cxn modelId="{BEB2135A-7412-4D48-AEBC-DEA7DDEE8B5E}" srcId="{70412C73-443E-474E-98FC-BA4E17A6937E}" destId="{CF4F0E2A-34CD-4C86-B926-0747BD81AADB}" srcOrd="3" destOrd="0" parTransId="{A2A1D2EC-7EB0-4CF8-845C-5D37B9D8AACA}" sibTransId="{7C1CC30D-6CC3-49AA-83C9-BA1E5BA99A80}"/>
    <dgm:cxn modelId="{B3701086-EBEC-4B61-8D0E-7F3904AFD392}" srcId="{70412C73-443E-474E-98FC-BA4E17A6937E}" destId="{064B4376-171B-4DB1-AD2F-AA6D44BCD2D7}" srcOrd="0" destOrd="0" parTransId="{FD5F5476-EC2E-4B9B-B482-8FF3772B42A0}" sibTransId="{1462EA59-41E8-490F-89CE-5E7B77B447AE}"/>
    <dgm:cxn modelId="{EADF4A54-1023-468D-A8BA-8E551EE36E09}" srcId="{70412C73-443E-474E-98FC-BA4E17A6937E}" destId="{8C3C991E-54D1-4FA4-8AEA-E1CA0874EAAF}" srcOrd="1" destOrd="0" parTransId="{30D78C03-F28C-4EE4-8BBF-31383BA3B249}" sibTransId="{9B35706D-0A01-49E1-9727-0A890E1D01B7}"/>
    <dgm:cxn modelId="{F8DC1513-1B59-4321-A045-B7BCC2F360EF}" type="presOf" srcId="{6B5BFD0A-8570-4A8E-9B14-B330CC3E3303}" destId="{5E6F6F98-CF3F-40C7-A63B-E5F2AECC76D9}" srcOrd="0" destOrd="0" presId="urn:microsoft.com/office/officeart/2005/8/layout/default#2"/>
    <dgm:cxn modelId="{E0F85E22-4934-4202-8B4D-99D533B51522}" type="presParOf" srcId="{C222608E-F20E-4547-AACA-D4687CDD6C90}" destId="{90EDB010-AC59-4625-8B91-F8E478B8EDEE}" srcOrd="0" destOrd="0" presId="urn:microsoft.com/office/officeart/2005/8/layout/default#2"/>
    <dgm:cxn modelId="{B10257A2-758E-4088-BAFF-01C973F23EDF}" type="presParOf" srcId="{C222608E-F20E-4547-AACA-D4687CDD6C90}" destId="{6D5899B6-92C8-4BBD-B293-7C1BBBAA0FB8}" srcOrd="1" destOrd="0" presId="urn:microsoft.com/office/officeart/2005/8/layout/default#2"/>
    <dgm:cxn modelId="{55C31A0F-C172-4692-A93D-8E2AD94E55F0}" type="presParOf" srcId="{C222608E-F20E-4547-AACA-D4687CDD6C90}" destId="{C24BE73D-45D2-448D-9ABA-4D5A0EE3D2E6}" srcOrd="2" destOrd="0" presId="urn:microsoft.com/office/officeart/2005/8/layout/default#2"/>
    <dgm:cxn modelId="{45848156-A66B-4634-954A-44AC69D24A92}" type="presParOf" srcId="{C222608E-F20E-4547-AACA-D4687CDD6C90}" destId="{1E01208C-C9D3-4227-8C13-04C7E38730DB}" srcOrd="3" destOrd="0" presId="urn:microsoft.com/office/officeart/2005/8/layout/default#2"/>
    <dgm:cxn modelId="{959A7D8A-91DB-4F63-AA35-2B7993F63204}" type="presParOf" srcId="{C222608E-F20E-4547-AACA-D4687CDD6C90}" destId="{5E6F6F98-CF3F-40C7-A63B-E5F2AECC76D9}" srcOrd="4" destOrd="0" presId="urn:microsoft.com/office/officeart/2005/8/layout/default#2"/>
    <dgm:cxn modelId="{9E5DCE22-4E5B-40BC-A77B-BC5A6176696E}" type="presParOf" srcId="{C222608E-F20E-4547-AACA-D4687CDD6C90}" destId="{51E83645-10C1-416F-89CB-6F54D9198231}" srcOrd="5" destOrd="0" presId="urn:microsoft.com/office/officeart/2005/8/layout/default#2"/>
    <dgm:cxn modelId="{FF66712D-D02E-4D54-A0A1-BFE7231C65C0}" type="presParOf" srcId="{C222608E-F20E-4547-AACA-D4687CDD6C90}" destId="{6DB39AE5-D9C6-422B-9B67-E200A29F0BD8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D1231-9C70-4D38-A089-823AF4AEF6DF}">
      <dsp:nvSpPr>
        <dsp:cNvPr id="0" name=""/>
        <dsp:cNvSpPr/>
      </dsp:nvSpPr>
      <dsp:spPr>
        <a:xfrm>
          <a:off x="0" y="367958"/>
          <a:ext cx="522514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A7F34-5F39-4804-B62D-3A773C924FA5}">
      <dsp:nvSpPr>
        <dsp:cNvPr id="0" name=""/>
        <dsp:cNvSpPr/>
      </dsp:nvSpPr>
      <dsp:spPr>
        <a:xfrm>
          <a:off x="261257" y="87518"/>
          <a:ext cx="3657600" cy="560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249" tIns="0" rIns="13824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Прыжки 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288637" y="114898"/>
        <a:ext cx="3602840" cy="506120"/>
      </dsp:txXfrm>
    </dsp:sp>
    <dsp:sp modelId="{93A08C02-ACB0-4AD0-9BB1-28CDE1D4197B}">
      <dsp:nvSpPr>
        <dsp:cNvPr id="0" name=""/>
        <dsp:cNvSpPr/>
      </dsp:nvSpPr>
      <dsp:spPr>
        <a:xfrm>
          <a:off x="0" y="1229798"/>
          <a:ext cx="522514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FFA499-5101-4FBF-84C4-767B43398E2C}">
      <dsp:nvSpPr>
        <dsp:cNvPr id="0" name=""/>
        <dsp:cNvSpPr/>
      </dsp:nvSpPr>
      <dsp:spPr>
        <a:xfrm>
          <a:off x="261257" y="949358"/>
          <a:ext cx="3657600" cy="560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249" tIns="0" rIns="13824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Метания</a:t>
          </a:r>
          <a:r>
            <a:rPr lang="ru-RU" sz="3900" kern="1200" dirty="0" smtClean="0"/>
            <a:t> </a:t>
          </a:r>
          <a:endParaRPr lang="ru-RU" sz="3900" kern="1200" dirty="0"/>
        </a:p>
      </dsp:txBody>
      <dsp:txXfrm>
        <a:off x="288637" y="976738"/>
        <a:ext cx="3602840" cy="506120"/>
      </dsp:txXfrm>
    </dsp:sp>
    <dsp:sp modelId="{6D4801C5-AD2C-4E1B-8CBD-EC55EE5072A4}">
      <dsp:nvSpPr>
        <dsp:cNvPr id="0" name=""/>
        <dsp:cNvSpPr/>
      </dsp:nvSpPr>
      <dsp:spPr>
        <a:xfrm>
          <a:off x="0" y="2091638"/>
          <a:ext cx="522514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E07EA-8671-4993-9F7C-0E71136C4130}">
      <dsp:nvSpPr>
        <dsp:cNvPr id="0" name=""/>
        <dsp:cNvSpPr/>
      </dsp:nvSpPr>
      <dsp:spPr>
        <a:xfrm>
          <a:off x="261257" y="1811198"/>
          <a:ext cx="3657600" cy="560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249" tIns="0" rIns="13824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Ходьба</a:t>
          </a:r>
          <a:r>
            <a:rPr lang="ru-RU" sz="2700" b="1" kern="1200" dirty="0" smtClean="0"/>
            <a:t>  </a:t>
          </a:r>
          <a:endParaRPr lang="ru-RU" sz="2700" b="1" kern="1200" dirty="0"/>
        </a:p>
      </dsp:txBody>
      <dsp:txXfrm>
        <a:off x="288637" y="1838578"/>
        <a:ext cx="3602840" cy="506120"/>
      </dsp:txXfrm>
    </dsp:sp>
    <dsp:sp modelId="{36923C92-756D-4C46-ADAE-FFA54E1A4EE2}">
      <dsp:nvSpPr>
        <dsp:cNvPr id="0" name=""/>
        <dsp:cNvSpPr/>
      </dsp:nvSpPr>
      <dsp:spPr>
        <a:xfrm>
          <a:off x="0" y="2953478"/>
          <a:ext cx="522514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90E9A2-CE61-4695-8B41-B5885D2EA0CA}">
      <dsp:nvSpPr>
        <dsp:cNvPr id="0" name=""/>
        <dsp:cNvSpPr/>
      </dsp:nvSpPr>
      <dsp:spPr>
        <a:xfrm>
          <a:off x="261257" y="2673038"/>
          <a:ext cx="3657600" cy="560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249" tIns="0" rIns="13824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Бег 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>
        <a:off x="288637" y="2700418"/>
        <a:ext cx="3602840" cy="506120"/>
      </dsp:txXfrm>
    </dsp:sp>
    <dsp:sp modelId="{1D7923D8-91DF-40CF-A042-AC5732DF4BF2}">
      <dsp:nvSpPr>
        <dsp:cNvPr id="0" name=""/>
        <dsp:cNvSpPr/>
      </dsp:nvSpPr>
      <dsp:spPr>
        <a:xfrm>
          <a:off x="0" y="3815318"/>
          <a:ext cx="522514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BBD14-F12F-4EA9-8357-BB1803CDB06A}">
      <dsp:nvSpPr>
        <dsp:cNvPr id="0" name=""/>
        <dsp:cNvSpPr/>
      </dsp:nvSpPr>
      <dsp:spPr>
        <a:xfrm>
          <a:off x="261257" y="3534878"/>
          <a:ext cx="3657600" cy="560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249" tIns="0" rIns="13824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Многоборья   </a:t>
          </a:r>
          <a:endParaRPr lang="ru-RU" sz="2800" b="1" kern="1200" dirty="0"/>
        </a:p>
      </dsp:txBody>
      <dsp:txXfrm>
        <a:off x="288637" y="3562258"/>
        <a:ext cx="3602840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B7394-DBBB-40D1-AD1F-C9932D7349E3}">
      <dsp:nvSpPr>
        <dsp:cNvPr id="0" name=""/>
        <dsp:cNvSpPr/>
      </dsp:nvSpPr>
      <dsp:spPr>
        <a:xfrm>
          <a:off x="0" y="0"/>
          <a:ext cx="3887151" cy="388715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323B1CA-87C9-4F07-BE62-95BF37C57436}">
      <dsp:nvSpPr>
        <dsp:cNvPr id="0" name=""/>
        <dsp:cNvSpPr/>
      </dsp:nvSpPr>
      <dsp:spPr>
        <a:xfrm>
          <a:off x="1943575" y="0"/>
          <a:ext cx="5410813" cy="38871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Прыжки через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вертикальное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препятствие</a:t>
          </a:r>
          <a:endParaRPr lang="ru-RU" sz="2800" b="1" kern="1200" dirty="0"/>
        </a:p>
      </dsp:txBody>
      <dsp:txXfrm>
        <a:off x="1943575" y="0"/>
        <a:ext cx="2705406" cy="1846396"/>
      </dsp:txXfrm>
    </dsp:sp>
    <dsp:sp modelId="{C2282DA4-A04F-460D-94AC-71D3919AFF7C}">
      <dsp:nvSpPr>
        <dsp:cNvPr id="0" name=""/>
        <dsp:cNvSpPr/>
      </dsp:nvSpPr>
      <dsp:spPr>
        <a:xfrm>
          <a:off x="1020377" y="1846396"/>
          <a:ext cx="1846396" cy="184639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541CBA9-FB1E-421A-BA9B-EFE3AFDB2742}">
      <dsp:nvSpPr>
        <dsp:cNvPr id="0" name=""/>
        <dsp:cNvSpPr/>
      </dsp:nvSpPr>
      <dsp:spPr>
        <a:xfrm>
          <a:off x="1943575" y="1846396"/>
          <a:ext cx="5410813" cy="18463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Прыжки на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дальность</a:t>
          </a:r>
          <a:endParaRPr lang="ru-RU" sz="2800" b="1" kern="1200" dirty="0"/>
        </a:p>
      </dsp:txBody>
      <dsp:txXfrm>
        <a:off x="1943575" y="1846396"/>
        <a:ext cx="2705406" cy="1846396"/>
      </dsp:txXfrm>
    </dsp:sp>
    <dsp:sp modelId="{34E21161-F44D-4134-8090-28F80B2EF037}">
      <dsp:nvSpPr>
        <dsp:cNvPr id="0" name=""/>
        <dsp:cNvSpPr/>
      </dsp:nvSpPr>
      <dsp:spPr>
        <a:xfrm>
          <a:off x="4648982" y="0"/>
          <a:ext cx="2705406" cy="1846396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Прыжки в высоту с разбега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Прыжки с шестом с разбега</a:t>
          </a:r>
          <a:endParaRPr lang="ru-RU" sz="2400" kern="1200" dirty="0"/>
        </a:p>
      </dsp:txBody>
      <dsp:txXfrm>
        <a:off x="4648982" y="0"/>
        <a:ext cx="2705406" cy="1846396"/>
      </dsp:txXfrm>
    </dsp:sp>
    <dsp:sp modelId="{C4D2730B-26EE-4759-91F8-19CA4A3D6048}">
      <dsp:nvSpPr>
        <dsp:cNvPr id="0" name=""/>
        <dsp:cNvSpPr/>
      </dsp:nvSpPr>
      <dsp:spPr>
        <a:xfrm>
          <a:off x="4648982" y="1846396"/>
          <a:ext cx="2705406" cy="1846396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Прыжки в длину с разбега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Тройной прыжок с разбега</a:t>
          </a:r>
          <a:endParaRPr lang="ru-RU" sz="2400" kern="1200" dirty="0"/>
        </a:p>
      </dsp:txBody>
      <dsp:txXfrm>
        <a:off x="4648982" y="1846396"/>
        <a:ext cx="2705406" cy="1846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4F9A0-019F-4823-B2BA-4D5E7A715806}">
      <dsp:nvSpPr>
        <dsp:cNvPr id="0" name=""/>
        <dsp:cNvSpPr/>
      </dsp:nvSpPr>
      <dsp:spPr>
        <a:xfrm>
          <a:off x="0" y="169242"/>
          <a:ext cx="5037512" cy="503751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D6426-9F7A-425D-88C0-24692F9BC31F}">
      <dsp:nvSpPr>
        <dsp:cNvPr id="0" name=""/>
        <dsp:cNvSpPr/>
      </dsp:nvSpPr>
      <dsp:spPr>
        <a:xfrm>
          <a:off x="2518756" y="169242"/>
          <a:ext cx="5877097" cy="5037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Метание снарядов, обладающих и не обладающих аэродинамическими свойствами с прямого разбега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- Метание копья </a:t>
          </a:r>
        </a:p>
      </dsp:txBody>
      <dsp:txXfrm>
        <a:off x="2518756" y="169242"/>
        <a:ext cx="5877097" cy="1511256"/>
      </dsp:txXfrm>
    </dsp:sp>
    <dsp:sp modelId="{A86B871A-BEE1-4F4F-B997-67B935B275A6}">
      <dsp:nvSpPr>
        <dsp:cNvPr id="0" name=""/>
        <dsp:cNvSpPr/>
      </dsp:nvSpPr>
      <dsp:spPr>
        <a:xfrm>
          <a:off x="881566" y="1680499"/>
          <a:ext cx="3274379" cy="327437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54F9E-BFD8-42DD-A691-5BD2C4959B37}">
      <dsp:nvSpPr>
        <dsp:cNvPr id="0" name=""/>
        <dsp:cNvSpPr/>
      </dsp:nvSpPr>
      <dsp:spPr>
        <a:xfrm>
          <a:off x="2518756" y="1680499"/>
          <a:ext cx="5877097" cy="32743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Метание снарядов из круга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- Метание диска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- Метание молота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518756" y="1680499"/>
        <a:ext cx="5877097" cy="1511251"/>
      </dsp:txXfrm>
    </dsp:sp>
    <dsp:sp modelId="{9E081CFC-6DB6-487A-A47D-71AFDB8EF5F0}">
      <dsp:nvSpPr>
        <dsp:cNvPr id="0" name=""/>
        <dsp:cNvSpPr/>
      </dsp:nvSpPr>
      <dsp:spPr>
        <a:xfrm>
          <a:off x="1763130" y="3191751"/>
          <a:ext cx="1511252" cy="151125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CBAE5-FCA4-4BB7-83B1-7F185C997518}">
      <dsp:nvSpPr>
        <dsp:cNvPr id="0" name=""/>
        <dsp:cNvSpPr/>
      </dsp:nvSpPr>
      <dsp:spPr>
        <a:xfrm>
          <a:off x="2518756" y="3191751"/>
          <a:ext cx="5877097" cy="15112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Толкание снаряда из круга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- Толкание ядра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518756" y="3191751"/>
        <a:ext cx="5877097" cy="15112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DB010-AC59-4625-8B91-F8E478B8EDEE}">
      <dsp:nvSpPr>
        <dsp:cNvPr id="0" name=""/>
        <dsp:cNvSpPr/>
      </dsp:nvSpPr>
      <dsp:spPr>
        <a:xfrm>
          <a:off x="1080887" y="587"/>
          <a:ext cx="3014790" cy="180887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Гладкий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бег 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1080887" y="587"/>
        <a:ext cx="3014790" cy="1808874"/>
      </dsp:txXfrm>
    </dsp:sp>
    <dsp:sp modelId="{C24BE73D-45D2-448D-9ABA-4D5A0EE3D2E6}">
      <dsp:nvSpPr>
        <dsp:cNvPr id="0" name=""/>
        <dsp:cNvSpPr/>
      </dsp:nvSpPr>
      <dsp:spPr>
        <a:xfrm>
          <a:off x="4397157" y="587"/>
          <a:ext cx="3014790" cy="180887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Бег с препятствиями 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4397157" y="587"/>
        <a:ext cx="3014790" cy="1808874"/>
      </dsp:txXfrm>
    </dsp:sp>
    <dsp:sp modelId="{5E6F6F98-CF3F-40C7-A63B-E5F2AECC76D9}">
      <dsp:nvSpPr>
        <dsp:cNvPr id="0" name=""/>
        <dsp:cNvSpPr/>
      </dsp:nvSpPr>
      <dsp:spPr>
        <a:xfrm>
          <a:off x="1080887" y="2110940"/>
          <a:ext cx="3014790" cy="180887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Эстафетный бег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1080887" y="2110940"/>
        <a:ext cx="3014790" cy="1808874"/>
      </dsp:txXfrm>
    </dsp:sp>
    <dsp:sp modelId="{6DB39AE5-D9C6-422B-9B67-E200A29F0BD8}">
      <dsp:nvSpPr>
        <dsp:cNvPr id="0" name=""/>
        <dsp:cNvSpPr/>
      </dsp:nvSpPr>
      <dsp:spPr>
        <a:xfrm>
          <a:off x="4397157" y="2110940"/>
          <a:ext cx="3014790" cy="180887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Барьерный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бег 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4397157" y="2110940"/>
        <a:ext cx="3014790" cy="1808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9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1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6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84600"/>
            <a:ext cx="9144000" cy="307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af.org/records/by-category/world-records" TargetMode="External"/><Relationship Id="rId2" Type="http://schemas.openxmlformats.org/officeDocument/2006/relationships/hyperlink" Target="http://powerpointbase.com/679-shablon-powerpoint-44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aaf.org/athletes/ussr/yuriy-sedykh-2600" TargetMode="External"/><Relationship Id="rId13" Type="http://schemas.openxmlformats.org/officeDocument/2006/relationships/hyperlink" Target="https://www.iaaf.org/athletes/german-dem-rep/marita-koch-80703" TargetMode="External"/><Relationship Id="rId3" Type="http://schemas.openxmlformats.org/officeDocument/2006/relationships/hyperlink" Target="https://www.iaaf.org/athletes/bulgaria/stefka-kostadinova-60986" TargetMode="External"/><Relationship Id="rId7" Type="http://schemas.openxmlformats.org/officeDocument/2006/relationships/hyperlink" Target="https://www.iaaf.org/athletes/france/natalya-lisovskaya-61102" TargetMode="External"/><Relationship Id="rId12" Type="http://schemas.openxmlformats.org/officeDocument/2006/relationships/hyperlink" Target="https://www.iaaf.org/athletes/south-africa/wayde-van-niekerk-255162" TargetMode="External"/><Relationship Id="rId2" Type="http://schemas.openxmlformats.org/officeDocument/2006/relationships/hyperlink" Target="https://www.iaaf.org/athletes/cuba/javier-sotomayor-27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aaf.org/athletes/ukraine/inessa-kravets-61002" TargetMode="External"/><Relationship Id="rId11" Type="http://schemas.openxmlformats.org/officeDocument/2006/relationships/hyperlink" Target="https://www.iaaf.org/athletes/jamaica/usain-bolt-184599" TargetMode="External"/><Relationship Id="rId5" Type="http://schemas.openxmlformats.org/officeDocument/2006/relationships/hyperlink" Target="https://www.iaaf.org/athletes/united-states/mike-powell-2319" TargetMode="External"/><Relationship Id="rId10" Type="http://schemas.openxmlformats.org/officeDocument/2006/relationships/hyperlink" Target="https://www.iaaf.org/athletes/united-states/florence-griffith-joyner-60674" TargetMode="External"/><Relationship Id="rId4" Type="http://schemas.openxmlformats.org/officeDocument/2006/relationships/hyperlink" Target="https://www.iaaf.org/athletes/france/renaud-lavillenie-238646" TargetMode="External"/><Relationship Id="rId9" Type="http://schemas.openxmlformats.org/officeDocument/2006/relationships/hyperlink" Target="https://www.iaaf.org/athletes/czech-republic/jan-zelezny-3207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aaf.org/athletes/ethiopia/almaz-ayana-250362" TargetMode="External"/><Relationship Id="rId13" Type="http://schemas.openxmlformats.org/officeDocument/2006/relationships/hyperlink" Target="https://www.iaaf.org/athletes/france/yohann-diniz-194743" TargetMode="External"/><Relationship Id="rId3" Type="http://schemas.openxmlformats.org/officeDocument/2006/relationships/hyperlink" Target="https://www.iaaf.org/athletes/czechoslovakia/jarmila-kratochvilova-64248" TargetMode="External"/><Relationship Id="rId7" Type="http://schemas.openxmlformats.org/officeDocument/2006/relationships/hyperlink" Target="https://www.iaaf.org/athletes/ethiopia/tirunesh-dibaba-181712" TargetMode="External"/><Relationship Id="rId12" Type="http://schemas.openxmlformats.org/officeDocument/2006/relationships/hyperlink" Target="https://www.iaaf.org/athletes/pr-of-china/hong-liu-198470" TargetMode="External"/><Relationship Id="rId2" Type="http://schemas.openxmlformats.org/officeDocument/2006/relationships/hyperlink" Target="https://www.iaaf.org/athletes/kenya/david-rudisha-20903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aaf.org/athletes/ethiopia/kenenisa-bekele-138200" TargetMode="External"/><Relationship Id="rId11" Type="http://schemas.openxmlformats.org/officeDocument/2006/relationships/hyperlink" Target="https://www.iaaf.org/athletes/japan/yusuke-suzuki-198921" TargetMode="External"/><Relationship Id="rId5" Type="http://schemas.openxmlformats.org/officeDocument/2006/relationships/hyperlink" Target="https://www.iaaf.org/athletes/ethiopia/genzebe-dibaba-226511" TargetMode="External"/><Relationship Id="rId10" Type="http://schemas.openxmlformats.org/officeDocument/2006/relationships/hyperlink" Target="https://www.iaaf.org/athletes/great-britain-ni/paula-radcliffe-62914" TargetMode="External"/><Relationship Id="rId4" Type="http://schemas.openxmlformats.org/officeDocument/2006/relationships/hyperlink" Target="https://www.iaaf.org/athletes/morocco/hicham-el-guerrouj-9824" TargetMode="External"/><Relationship Id="rId9" Type="http://schemas.openxmlformats.org/officeDocument/2006/relationships/hyperlink" Target="https://www.iaaf.org/athletes/kenya/eliud-kipchoge-188307" TargetMode="External"/><Relationship Id="rId14" Type="http://schemas.openxmlformats.org/officeDocument/2006/relationships/hyperlink" Target="https://www.iaaf.org/athletes/united-states/aries-merritt-200563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af.org/athletes/united-states/kevin-young-3184" TargetMode="External"/><Relationship Id="rId2" Type="http://schemas.openxmlformats.org/officeDocument/2006/relationships/hyperlink" Target="https://www.iaaf.org/athletes/united-states/kendra-harrison-25831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aaf.org/athletes/united-states/jackie-joyner-kersee-62683" TargetMode="External"/><Relationship Id="rId5" Type="http://schemas.openxmlformats.org/officeDocument/2006/relationships/hyperlink" Target="https://www.iaaf.org/athletes/france/kevin-mayer-248948" TargetMode="External"/><Relationship Id="rId4" Type="http://schemas.openxmlformats.org/officeDocument/2006/relationships/hyperlink" Target="https://www.iaaf.org/athletes/qatar/saif-saaeed-shaheen-171720" TargetMode="Externa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aaf.org/news/report/athletics-world-cup-wlodarczyk" TargetMode="External"/><Relationship Id="rId13" Type="http://schemas.openxmlformats.org/officeDocument/2006/relationships/hyperlink" Target="https://www.olympic.org/florence-griffith-joyner" TargetMode="External"/><Relationship Id="rId3" Type="http://schemas.openxmlformats.org/officeDocument/2006/relationships/hyperlink" Target="http://www.sporting-heroes.net/athletics/u-s-s-r/galina-chistyakova-547/first-women-to-long-jump-over-7-50-metres_a07678/" TargetMode="External"/><Relationship Id="rId7" Type="http://schemas.openxmlformats.org/officeDocument/2006/relationships/hyperlink" Target="https://alchetron.com/Gabriele-Reinsch" TargetMode="External"/><Relationship Id="rId12" Type="http://schemas.openxmlformats.org/officeDocument/2006/relationships/hyperlink" Target="https://www.olympic.org/usain-bolt" TargetMode="External"/><Relationship Id="rId2" Type="http://schemas.openxmlformats.org/officeDocument/2006/relationships/hyperlink" Target="https://www.olympic.org/photos/beijing-2008/athletic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orting-heroes.net/athletics/germany/jurgen-schult-825/1990-european-gold-1992-olympic-silver-medals_a09827/" TargetMode="External"/><Relationship Id="rId11" Type="http://schemas.openxmlformats.org/officeDocument/2006/relationships/hyperlink" Target="https://www.iaaf.org/news/report/race-walking-challenge-chihuahua-2015-ojeda-s" TargetMode="External"/><Relationship Id="rId5" Type="http://schemas.openxmlformats.org/officeDocument/2006/relationships/hyperlink" Target="http://www.sporting-heroes.net/athletics/u-s-a/randy-barnes-1319/olympic-games-gold-silver-medals-before-life-ban_a07337/" TargetMode="External"/><Relationship Id="rId10" Type="http://schemas.openxmlformats.org/officeDocument/2006/relationships/hyperlink" Target="https://www.iaaf.org/news/report/world-champs-london-2017-women-100m-final" TargetMode="External"/><Relationship Id="rId4" Type="http://schemas.openxmlformats.org/officeDocument/2006/relationships/hyperlink" Target="https://www.iaaf.org/news/news/edwards-and-radcliffe-win-british-awards" TargetMode="External"/><Relationship Id="rId9" Type="http://schemas.openxmlformats.org/officeDocument/2006/relationships/hyperlink" Target="https://www.iaaf.org/news/feature/spotakova-still-a-contender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aaf.org/news/series/paula-radcliffe-world-half-marathon-champions" TargetMode="External"/><Relationship Id="rId13" Type="http://schemas.openxmlformats.org/officeDocument/2006/relationships/hyperlink" Target="https://www.olympic.org/photos/yaabd071" TargetMode="External"/><Relationship Id="rId3" Type="http://schemas.openxmlformats.org/officeDocument/2006/relationships/hyperlink" Target="https://www.olympic.org/david-lekuta-rudisha" TargetMode="External"/><Relationship Id="rId7" Type="http://schemas.openxmlformats.org/officeDocument/2006/relationships/hyperlink" Target="https://www.iaaf.org/news/press-release/yokohama-to-host-2019-iaaf-world-relays" TargetMode="External"/><Relationship Id="rId12" Type="http://schemas.openxmlformats.org/officeDocument/2006/relationships/hyperlink" Target="https://www.olympic.org/michael-johnson" TargetMode="External"/><Relationship Id="rId17" Type="http://schemas.openxmlformats.org/officeDocument/2006/relationships/hyperlink" Target="https://www.iaaf.org/news/feature/beatrice-chepkoech-steeplechase-world-record" TargetMode="External"/><Relationship Id="rId2" Type="http://schemas.openxmlformats.org/officeDocument/2006/relationships/hyperlink" Target="https://www.olympic.org/photos/florence-griffith-joyner-3" TargetMode="External"/><Relationship Id="rId16" Type="http://schemas.openxmlformats.org/officeDocument/2006/relationships/hyperlink" Target="https://www.iaaf.org/multimed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aaf.org/athletes/ethiopia/almaz-ayana-250362" TargetMode="External"/><Relationship Id="rId11" Type="http://schemas.openxmlformats.org/officeDocument/2006/relationships/hyperlink" Target="https://www.olympic.org/allyson-felix" TargetMode="External"/><Relationship Id="rId5" Type="http://schemas.openxmlformats.org/officeDocument/2006/relationships/hyperlink" Target="https://www.olympic.org/kenenisa-bekele" TargetMode="External"/><Relationship Id="rId15" Type="http://schemas.openxmlformats.org/officeDocument/2006/relationships/hyperlink" Target="https://www.iaaf.org/disciplines/hurdles/110-metres-hurdles?,%20Page1" TargetMode="External"/><Relationship Id="rId10" Type="http://schemas.openxmlformats.org/officeDocument/2006/relationships/hyperlink" Target="https://www.iaaf.org/news/preview/mens-4x100m-relay-preview1" TargetMode="External"/><Relationship Id="rId4" Type="http://schemas.openxmlformats.org/officeDocument/2006/relationships/hyperlink" Target="https://www.olympic.org/hicham-el-guerrouj" TargetMode="External"/><Relationship Id="rId9" Type="http://schemas.openxmlformats.org/officeDocument/2006/relationships/hyperlink" Target="https://www.iaaf.org/news/feature/yohann-diniz-france-race-walk" TargetMode="External"/><Relationship Id="rId14" Type="http://schemas.openxmlformats.org/officeDocument/2006/relationships/hyperlink" Target="https://www.olympic.org/seoul-198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442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16859" y="4270408"/>
            <a:ext cx="8310282" cy="1062601"/>
          </a:xfrm>
        </p:spPr>
        <p:txBody>
          <a:bodyPr>
            <a:noAutofit/>
          </a:bodyPr>
          <a:lstStyle/>
          <a:p>
            <a:pPr algn="ctr"/>
            <a:r>
              <a:rPr lang="ru-RU" sz="60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haroni" panose="02010803020104030203" pitchFamily="2" charset="-79"/>
              </a:rPr>
              <a:t>Мировые рекорды в легкой атлетики</a:t>
            </a:r>
            <a:endParaRPr lang="ru-RU" sz="6000" b="1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Тройной </a:t>
            </a:r>
            <a:r>
              <a:rPr lang="ru-RU" b="1" dirty="0" smtClean="0">
                <a:solidFill>
                  <a:srgbClr val="C00000"/>
                </a:solidFill>
              </a:rPr>
              <a:t>прыжок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308419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18,29 м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Джонатан </a:t>
            </a:r>
            <a:r>
              <a:rPr lang="ru-RU" sz="3200" dirty="0" smtClean="0"/>
              <a:t>Эдвардс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07.08.1995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65" y="2220684"/>
            <a:ext cx="4256859" cy="283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5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Тройной </a:t>
            </a:r>
            <a:r>
              <a:rPr lang="ru-RU" b="1" dirty="0" smtClean="0">
                <a:solidFill>
                  <a:srgbClr val="C00000"/>
                </a:solidFill>
              </a:rPr>
              <a:t>прыжок </a:t>
            </a:r>
            <a:r>
              <a:rPr lang="ru-RU" b="1" smtClean="0">
                <a:solidFill>
                  <a:srgbClr val="C00000"/>
                </a:solidFill>
              </a:rPr>
              <a:t>с разбега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308419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15,50 м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Инесса </a:t>
            </a:r>
            <a:r>
              <a:rPr lang="ru-RU" sz="3200" dirty="0" smtClean="0"/>
              <a:t>Кравец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10.08.1995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290" y="1987841"/>
            <a:ext cx="4352985" cy="289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227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Легкоатлетические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метания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955665"/>
              </p:ext>
            </p:extLst>
          </p:nvPr>
        </p:nvGraphicFramePr>
        <p:xfrm>
          <a:off x="374073" y="1551709"/>
          <a:ext cx="8395854" cy="5375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9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</a:t>
            </a:r>
            <a:r>
              <a:rPr lang="ru-RU" b="1" dirty="0" smtClean="0">
                <a:solidFill>
                  <a:srgbClr val="C00000"/>
                </a:solidFill>
              </a:rPr>
              <a:t>копья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(мужчины)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98,48 м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Ян </a:t>
            </a:r>
            <a:r>
              <a:rPr lang="ru-RU" sz="3200" dirty="0" err="1" smtClean="0"/>
              <a:t>Железны</a:t>
            </a:r>
            <a:endParaRPr lang="ru-RU" sz="3200" dirty="0" smtClean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25.05.1996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9060" y="1776285"/>
            <a:ext cx="3991432" cy="382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0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</a:t>
            </a:r>
            <a:r>
              <a:rPr lang="ru-RU" b="1" dirty="0" smtClean="0">
                <a:solidFill>
                  <a:srgbClr val="C00000"/>
                </a:solidFill>
              </a:rPr>
              <a:t>копья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72,28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Барбора</a:t>
            </a:r>
            <a:r>
              <a:rPr lang="ru-RU" sz="3200" dirty="0"/>
              <a:t> </a:t>
            </a:r>
            <a:r>
              <a:rPr lang="ru-RU" sz="3200" dirty="0" err="1"/>
              <a:t>Шпотакова</a:t>
            </a:r>
            <a:endParaRPr lang="ru-RU" sz="3200" dirty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13.09.2008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146" y="1967344"/>
            <a:ext cx="4244453" cy="28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2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диска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(мужчины)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74,08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smtClean="0"/>
              <a:t>Юрген         </a:t>
            </a:r>
            <a:r>
              <a:rPr lang="ru-RU" sz="3200" dirty="0" err="1" smtClean="0"/>
              <a:t>Шульт</a:t>
            </a:r>
            <a:endParaRPr lang="ru-RU" sz="3200" dirty="0" smtClean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06.06.1986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1930348"/>
            <a:ext cx="4558938" cy="27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диска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484" y="1802147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76,80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Габриэла</a:t>
            </a:r>
            <a:r>
              <a:rPr lang="ru-RU" sz="3200" dirty="0"/>
              <a:t> </a:t>
            </a:r>
            <a:r>
              <a:rPr lang="ru-RU" sz="3200" dirty="0" err="1"/>
              <a:t>Райнш</a:t>
            </a:r>
            <a:endParaRPr lang="ru-RU" sz="3200" dirty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09.07.1988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487" y="1802147"/>
            <a:ext cx="4176204" cy="313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молота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(мужчины)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86,74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Юрий </a:t>
            </a:r>
            <a:r>
              <a:rPr lang="ru-RU" sz="3200" dirty="0" smtClean="0"/>
              <a:t>Седых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30.08.1986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73" y="1920241"/>
            <a:ext cx="4443505" cy="29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2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Метание молота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82,98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Анита </a:t>
            </a:r>
            <a:r>
              <a:rPr lang="ru-RU" sz="3200" dirty="0" err="1"/>
              <a:t>Влодарчик</a:t>
            </a:r>
            <a:endParaRPr lang="ru-RU" sz="3200" dirty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29.08.2016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65" y="1917704"/>
            <a:ext cx="4447308" cy="296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Толкание ядра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(мужчины)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23,12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Рэнди</a:t>
            </a:r>
            <a:r>
              <a:rPr lang="ru-RU" sz="3200" dirty="0"/>
              <a:t> </a:t>
            </a:r>
            <a:r>
              <a:rPr lang="ru-RU" sz="3200" dirty="0" smtClean="0"/>
              <a:t>Барнс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20.05.1990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754" y="1776285"/>
            <a:ext cx="3556000" cy="449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3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93" y="365126"/>
            <a:ext cx="8260352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Классификация </a:t>
            </a:r>
            <a:r>
              <a:rPr lang="ru-RU" b="1" dirty="0" smtClean="0">
                <a:solidFill>
                  <a:srgbClr val="C00000"/>
                </a:solidFill>
              </a:rPr>
              <a:t>легкоатлетических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видов спорта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76913105"/>
              </p:ext>
            </p:extLst>
          </p:nvPr>
        </p:nvGraphicFramePr>
        <p:xfrm>
          <a:off x="3657600" y="1690689"/>
          <a:ext cx="5225143" cy="4381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98" y="2087608"/>
            <a:ext cx="29908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9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Толкание ядра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22,63 м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Наталья Лисовская</a:t>
            </a:r>
            <a:endParaRPr lang="ru-RU" sz="3200" dirty="0" smtClean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07.06.1987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943" y="2180660"/>
            <a:ext cx="4170670" cy="304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15511244"/>
              </p:ext>
            </p:extLst>
          </p:nvPr>
        </p:nvGraphicFramePr>
        <p:xfrm>
          <a:off x="651165" y="1690689"/>
          <a:ext cx="8492835" cy="3920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25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Гладкий бег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24433"/>
            <a:ext cx="5541819" cy="500105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7000" b="1" dirty="0"/>
              <a:t>Бег на короткие дистанции</a:t>
            </a:r>
          </a:p>
          <a:p>
            <a:pPr marL="285750" indent="-285750"/>
            <a:r>
              <a:rPr lang="ru-RU" sz="7000" dirty="0"/>
              <a:t>Спринт: Бег на 100 </a:t>
            </a:r>
            <a:r>
              <a:rPr lang="ru-RU" sz="7000" dirty="0" smtClean="0"/>
              <a:t>м и 200 м</a:t>
            </a:r>
          </a:p>
          <a:p>
            <a:pPr marL="285750" indent="-285750"/>
            <a:r>
              <a:rPr lang="ru-RU" sz="7000" dirty="0" smtClean="0"/>
              <a:t>Длинный </a:t>
            </a:r>
            <a:r>
              <a:rPr lang="ru-RU" sz="7000" dirty="0"/>
              <a:t>спринт: Бег на 400 </a:t>
            </a:r>
            <a:r>
              <a:rPr lang="ru-RU" sz="7000" dirty="0" smtClean="0"/>
              <a:t>м</a:t>
            </a:r>
          </a:p>
          <a:p>
            <a:pPr marL="0" indent="0">
              <a:buNone/>
            </a:pPr>
            <a:r>
              <a:rPr lang="ru-RU" sz="7000" b="1" dirty="0" smtClean="0"/>
              <a:t>Бег </a:t>
            </a:r>
            <a:r>
              <a:rPr lang="ru-RU" sz="7000" b="1" dirty="0"/>
              <a:t>на выносливость </a:t>
            </a:r>
          </a:p>
          <a:p>
            <a:pPr marL="285750" indent="-285750"/>
            <a:r>
              <a:rPr lang="ru-RU" sz="7000" dirty="0"/>
              <a:t>Средние дистанции: Бег </a:t>
            </a:r>
            <a:r>
              <a:rPr lang="ru-RU" sz="7000" dirty="0" smtClean="0"/>
              <a:t>на </a:t>
            </a:r>
            <a:r>
              <a:rPr lang="ru-RU" sz="7000" dirty="0"/>
              <a:t>400 </a:t>
            </a:r>
            <a:r>
              <a:rPr lang="ru-RU" sz="7000" dirty="0" smtClean="0"/>
              <a:t>м</a:t>
            </a:r>
            <a:endParaRPr lang="ru-RU" sz="7000" dirty="0"/>
          </a:p>
          <a:p>
            <a:pPr marL="285750" indent="-285750"/>
            <a:r>
              <a:rPr lang="ru-RU" sz="7000" dirty="0"/>
              <a:t>Длинные дистанции: 5000 </a:t>
            </a:r>
            <a:r>
              <a:rPr lang="ru-RU" sz="7000" dirty="0" smtClean="0"/>
              <a:t>м </a:t>
            </a:r>
            <a:r>
              <a:rPr lang="ru-RU" sz="7000" dirty="0"/>
              <a:t>и 10000 </a:t>
            </a:r>
            <a:r>
              <a:rPr lang="ru-RU" sz="7000" dirty="0" smtClean="0"/>
              <a:t>м</a:t>
            </a:r>
            <a:endParaRPr lang="ru-RU" sz="7000" dirty="0"/>
          </a:p>
          <a:p>
            <a:pPr marL="285750" indent="-285750"/>
            <a:r>
              <a:rPr lang="ru-RU" sz="7000" dirty="0"/>
              <a:t>Сверхдлинные дистанции: марафон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92" y="3898900"/>
            <a:ext cx="3467099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9,58 с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Усэйн</a:t>
            </a:r>
            <a:r>
              <a:rPr lang="ru-RU" sz="3200" dirty="0"/>
              <a:t> Болт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16.08.2009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69" y="2233749"/>
            <a:ext cx="4150724" cy="276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10,49 с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Флоренс</a:t>
            </a:r>
            <a:r>
              <a:rPr lang="ru-RU" sz="3200" dirty="0"/>
              <a:t> </a:t>
            </a:r>
            <a:r>
              <a:rPr lang="ru-RU" sz="3200" dirty="0" err="1"/>
              <a:t>Гриффит-Джойнер</a:t>
            </a:r>
            <a:endParaRPr lang="ru-RU" sz="3200" dirty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16.07.1988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829" y="1776285"/>
            <a:ext cx="3017521" cy="454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3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200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19,19 с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 smtClean="0"/>
              <a:t>Усэйн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Болт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</a:t>
            </a:r>
            <a:r>
              <a:rPr lang="ru-RU" sz="3200" dirty="0" smtClean="0"/>
              <a:t>: </a:t>
            </a:r>
            <a:r>
              <a:rPr lang="ru-RU" sz="3200" dirty="0"/>
              <a:t>20.08.2009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321" y="2220685"/>
            <a:ext cx="4591595" cy="306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200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004" y="1802411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21,34 </a:t>
            </a:r>
            <a:r>
              <a:rPr lang="ru-RU" sz="3200" dirty="0" smtClean="0"/>
              <a:t>с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Флоренс</a:t>
            </a:r>
            <a:r>
              <a:rPr lang="ru-RU" sz="3200" dirty="0"/>
              <a:t> </a:t>
            </a:r>
            <a:r>
              <a:rPr lang="ru-RU" sz="3200" dirty="0" err="1"/>
              <a:t>Гриффит-Джойнер</a:t>
            </a:r>
            <a:endParaRPr lang="ru-RU" sz="3200" dirty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</a:t>
            </a:r>
            <a:r>
              <a:rPr lang="ru-RU" sz="3200" dirty="0" smtClean="0"/>
              <a:t>: 29.09.1988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77" y="2191425"/>
            <a:ext cx="4115105" cy="274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25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400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107" y="1690689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43,03 с  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Вайде </a:t>
            </a:r>
            <a:r>
              <a:rPr lang="ru-RU" sz="3200" dirty="0" err="1"/>
              <a:t>ван</a:t>
            </a:r>
            <a:r>
              <a:rPr lang="ru-RU" sz="3200" dirty="0"/>
              <a:t> </a:t>
            </a:r>
            <a:r>
              <a:rPr lang="ru-RU" sz="3200" dirty="0" err="1"/>
              <a:t>Никерк</a:t>
            </a:r>
            <a:r>
              <a:rPr lang="ru-RU" sz="3200" dirty="0"/>
              <a:t> 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</a:t>
            </a:r>
            <a:r>
              <a:rPr lang="ru-RU" sz="3200" dirty="0" smtClean="0"/>
              <a:t>: </a:t>
            </a:r>
            <a:r>
              <a:rPr lang="ru-RU" sz="3200" dirty="0"/>
              <a:t>14.08.2016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79" y="2011680"/>
            <a:ext cx="4552404" cy="30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400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107" y="1690689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47,60 с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Марита</a:t>
            </a:r>
            <a:r>
              <a:rPr lang="ru-RU" sz="3200" dirty="0"/>
              <a:t> Кох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</a:t>
            </a:r>
            <a:r>
              <a:rPr lang="ru-RU" sz="3200" dirty="0" smtClean="0"/>
              <a:t>: </a:t>
            </a:r>
            <a:r>
              <a:rPr lang="ru-RU" sz="3200" dirty="0"/>
              <a:t>06.10.1985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1959428"/>
            <a:ext cx="4513217" cy="300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800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588" y="1945186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1.40,91 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 Дэвид </a:t>
            </a:r>
            <a:r>
              <a:rPr lang="ru-RU" sz="3200" dirty="0" err="1"/>
              <a:t>Рудиша</a:t>
            </a:r>
            <a:endParaRPr lang="ru-RU" sz="3200" dirty="0"/>
          </a:p>
          <a:p>
            <a:r>
              <a:rPr lang="ru-RU" sz="3200" dirty="0" smtClean="0"/>
              <a:t>Дата установления:</a:t>
            </a:r>
          </a:p>
          <a:p>
            <a:pPr marL="0" indent="0">
              <a:buNone/>
            </a:pPr>
            <a:r>
              <a:rPr lang="ru-RU" sz="3200" dirty="0" smtClean="0"/>
              <a:t>09.08.2012    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33" y="1945186"/>
            <a:ext cx="4325646" cy="288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Легкоатлетические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прыжки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077106"/>
              </p:ext>
            </p:extLst>
          </p:nvPr>
        </p:nvGraphicFramePr>
        <p:xfrm>
          <a:off x="1476103" y="1690689"/>
          <a:ext cx="7354389" cy="3887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12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800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799" y="1966875"/>
            <a:ext cx="4550773" cy="302069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Достижение: 1.53,28   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Ярмила</a:t>
            </a:r>
            <a:r>
              <a:rPr lang="ru-RU" sz="3200" dirty="0"/>
              <a:t> </a:t>
            </a:r>
            <a:r>
              <a:rPr lang="ru-RU" sz="3200" dirty="0" err="1"/>
              <a:t>Кратохвилова</a:t>
            </a:r>
            <a:r>
              <a:rPr lang="ru-RU" sz="3200" dirty="0"/>
              <a:t>  </a:t>
            </a:r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26.07.1983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338" y="1966875"/>
            <a:ext cx="4160519" cy="277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1500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 3.26,00 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Хишам</a:t>
            </a:r>
            <a:r>
              <a:rPr lang="ru-RU" sz="3200" dirty="0"/>
              <a:t> Эль-</a:t>
            </a:r>
            <a:r>
              <a:rPr lang="ru-RU" sz="3200" dirty="0" err="1"/>
              <a:t>Герруж</a:t>
            </a:r>
            <a:r>
              <a:rPr lang="ru-RU" sz="3200" dirty="0"/>
              <a:t>  </a:t>
            </a:r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14.07.1998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676" y="2213702"/>
            <a:ext cx="3980905" cy="265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1500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Достижение: 3.50,07 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Гензебе</a:t>
            </a:r>
            <a:r>
              <a:rPr lang="ru-RU" sz="3200" dirty="0"/>
              <a:t> </a:t>
            </a:r>
            <a:r>
              <a:rPr lang="ru-RU" sz="3200" dirty="0" err="1"/>
              <a:t>Дибаба</a:t>
            </a:r>
            <a:r>
              <a:rPr lang="ru-RU" sz="3200" dirty="0"/>
              <a:t> </a:t>
            </a:r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17.07.2015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2" y="2151629"/>
            <a:ext cx="4349084" cy="289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5000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12.37,35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Кенениса</a:t>
            </a:r>
            <a:r>
              <a:rPr lang="ru-RU" sz="3200" dirty="0"/>
              <a:t> </a:t>
            </a:r>
            <a:r>
              <a:rPr lang="ru-RU" sz="3200" dirty="0" err="1"/>
              <a:t>Бекеле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31.05.2004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0" y="1925820"/>
            <a:ext cx="2937510" cy="450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5000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14.18,86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Тирунеш</a:t>
            </a:r>
            <a:r>
              <a:rPr lang="ru-RU" sz="3200" dirty="0"/>
              <a:t> </a:t>
            </a:r>
            <a:r>
              <a:rPr lang="ru-RU" sz="3200" dirty="0" err="1" smtClean="0"/>
              <a:t>Дибаба</a:t>
            </a:r>
            <a:endParaRPr lang="ru-RU" sz="3200" dirty="0" smtClean="0"/>
          </a:p>
          <a:p>
            <a:r>
              <a:rPr lang="ru-RU" sz="3200" dirty="0" smtClean="0"/>
              <a:t>Дата установления</a:t>
            </a:r>
            <a:r>
              <a:rPr lang="ru-RU" sz="3200" dirty="0"/>
              <a:t>: 06.06.2008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50474"/>
            <a:ext cx="4351770" cy="290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4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10000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26.17,53 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Кенениса</a:t>
            </a:r>
            <a:r>
              <a:rPr lang="ru-RU" sz="3200" dirty="0"/>
              <a:t> </a:t>
            </a:r>
            <a:r>
              <a:rPr lang="ru-RU" sz="3200" dirty="0" err="1"/>
              <a:t>Бекеле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26.08.2005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26" y="2010139"/>
            <a:ext cx="4591593" cy="306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6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10000 метров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29.17,45 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Алмаз </a:t>
            </a:r>
            <a:r>
              <a:rPr lang="ru-RU" sz="3200" dirty="0" err="1"/>
              <a:t>Аяна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12.08.2016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044" y="2107522"/>
            <a:ext cx="4415244" cy="294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Марафон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2:01.39 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Элиуд</a:t>
            </a:r>
            <a:r>
              <a:rPr lang="ru-RU" sz="3200" dirty="0"/>
              <a:t> </a:t>
            </a:r>
            <a:r>
              <a:rPr lang="ru-RU" sz="3200" dirty="0" err="1"/>
              <a:t>Кипчоге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16.09.2018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099" y="1950767"/>
            <a:ext cx="4650377" cy="310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4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Марафон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2:15.25 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Пола </a:t>
            </a:r>
            <a:r>
              <a:rPr lang="ru-RU" sz="3200" dirty="0" err="1"/>
              <a:t>Рэдклиф</a:t>
            </a:r>
            <a:r>
              <a:rPr lang="ru-RU" sz="3200" dirty="0"/>
              <a:t> 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13.04.2003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854" y="1918794"/>
            <a:ext cx="4698336" cy="313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Эстафетный бег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49" y="1690689"/>
            <a:ext cx="7886700" cy="1842220"/>
          </a:xfrm>
        </p:spPr>
        <p:txBody>
          <a:bodyPr/>
          <a:lstStyle/>
          <a:p>
            <a:r>
              <a:rPr lang="ru-RU" sz="3600" dirty="0"/>
              <a:t>Эстафета 4 х 100 м </a:t>
            </a:r>
            <a:endParaRPr lang="ru-RU" sz="3600" dirty="0" smtClean="0"/>
          </a:p>
          <a:p>
            <a:r>
              <a:rPr lang="ru-RU" sz="3600" dirty="0" smtClean="0"/>
              <a:t>Эстафета </a:t>
            </a:r>
            <a:r>
              <a:rPr lang="ru-RU" sz="3600" dirty="0"/>
              <a:t>4 х 400 м 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46" y="3016252"/>
            <a:ext cx="4533899" cy="302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2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Прыжок в высоту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897" y="1896035"/>
            <a:ext cx="571775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2,45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Хавьер </a:t>
            </a:r>
            <a:r>
              <a:rPr lang="ru-RU" sz="3200" dirty="0" smtClean="0"/>
              <a:t> </a:t>
            </a:r>
            <a:r>
              <a:rPr lang="ru-RU" sz="3200" dirty="0" err="1" smtClean="0"/>
              <a:t>Сотомайор</a:t>
            </a:r>
            <a:endParaRPr lang="ru-RU" sz="3200" dirty="0"/>
          </a:p>
          <a:p>
            <a:r>
              <a:rPr lang="ru-RU" sz="3200" dirty="0"/>
              <a:t>Дата установления: 27.07.1993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264" y="2033256"/>
            <a:ext cx="4642314" cy="30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Эстафета 4 х 100 </a:t>
            </a:r>
            <a:r>
              <a:rPr lang="ru-RU" b="1" dirty="0" smtClean="0">
                <a:solidFill>
                  <a:srgbClr val="C00000"/>
                </a:solidFill>
              </a:rPr>
              <a:t>м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86" y="1860505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36,84 с     </a:t>
            </a:r>
          </a:p>
          <a:p>
            <a:r>
              <a:rPr lang="ru-RU" sz="3200" dirty="0" smtClean="0"/>
              <a:t>Спортсмены</a:t>
            </a:r>
            <a:r>
              <a:rPr lang="ru-RU" sz="3200" dirty="0"/>
              <a:t>: </a:t>
            </a:r>
            <a:r>
              <a:rPr lang="ru-RU" sz="3200" dirty="0" err="1"/>
              <a:t>Неста</a:t>
            </a:r>
            <a:r>
              <a:rPr lang="ru-RU" sz="3200" dirty="0"/>
              <a:t> </a:t>
            </a:r>
            <a:r>
              <a:rPr lang="ru-RU" sz="3200" dirty="0" smtClean="0"/>
              <a:t>Картер, Майкл </a:t>
            </a:r>
            <a:r>
              <a:rPr lang="ru-RU" sz="3200" dirty="0" err="1" smtClean="0"/>
              <a:t>Фрэйтер</a:t>
            </a:r>
            <a:r>
              <a:rPr lang="ru-RU" sz="3200" dirty="0" smtClean="0"/>
              <a:t>, Йохан </a:t>
            </a:r>
            <a:r>
              <a:rPr lang="ru-RU" sz="3200" dirty="0" err="1" smtClean="0"/>
              <a:t>Блэйк</a:t>
            </a:r>
            <a:r>
              <a:rPr lang="ru-RU" sz="3200" dirty="0" smtClean="0"/>
              <a:t>, </a:t>
            </a:r>
            <a:r>
              <a:rPr lang="ru-RU" sz="3200" dirty="0" err="1" smtClean="0"/>
              <a:t>Усэйн</a:t>
            </a:r>
            <a:r>
              <a:rPr lang="ru-RU" sz="3200" dirty="0" smtClean="0"/>
              <a:t> </a:t>
            </a:r>
            <a:r>
              <a:rPr lang="ru-RU" sz="3200" dirty="0"/>
              <a:t>Болт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11.08.2012   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92" y="2110263"/>
            <a:ext cx="4415246" cy="294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Эстафета 4 х 100 </a:t>
            </a:r>
            <a:r>
              <a:rPr lang="ru-RU" b="1" dirty="0" smtClean="0">
                <a:solidFill>
                  <a:srgbClr val="C00000"/>
                </a:solidFill>
              </a:rPr>
              <a:t>м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890" y="1690689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40,82 с</a:t>
            </a:r>
          </a:p>
          <a:p>
            <a:r>
              <a:rPr lang="ru-RU" sz="3200" dirty="0" smtClean="0"/>
              <a:t>Спортсменки</a:t>
            </a:r>
            <a:r>
              <a:rPr lang="ru-RU" sz="3200" dirty="0"/>
              <a:t>: Кармелита </a:t>
            </a:r>
            <a:r>
              <a:rPr lang="ru-RU" sz="3200" dirty="0" err="1" smtClean="0"/>
              <a:t>Джетер</a:t>
            </a:r>
            <a:r>
              <a:rPr lang="ru-RU" sz="3200" dirty="0" smtClean="0"/>
              <a:t>, </a:t>
            </a:r>
            <a:r>
              <a:rPr lang="ru-RU" sz="3200" dirty="0" err="1" smtClean="0"/>
              <a:t>Тиана</a:t>
            </a:r>
            <a:r>
              <a:rPr lang="ru-RU" sz="3200" dirty="0" smtClean="0"/>
              <a:t> Мэдисон, </a:t>
            </a:r>
            <a:r>
              <a:rPr lang="ru-RU" sz="3200" dirty="0" err="1" smtClean="0"/>
              <a:t>Бьянка</a:t>
            </a:r>
            <a:r>
              <a:rPr lang="ru-RU" sz="3200" dirty="0" smtClean="0"/>
              <a:t> </a:t>
            </a:r>
            <a:r>
              <a:rPr lang="ru-RU" sz="3200" dirty="0" err="1" smtClean="0"/>
              <a:t>Найт,Эллисон</a:t>
            </a:r>
            <a:r>
              <a:rPr lang="ru-RU" sz="3200" dirty="0" smtClean="0"/>
              <a:t> </a:t>
            </a:r>
            <a:r>
              <a:rPr lang="ru-RU" sz="3200" dirty="0"/>
              <a:t>Феликс </a:t>
            </a:r>
            <a:endParaRPr lang="ru-RU" sz="3200" dirty="0" smtClean="0"/>
          </a:p>
          <a:p>
            <a:r>
              <a:rPr lang="ru-RU" sz="3200" dirty="0" smtClean="0"/>
              <a:t>Дата установления: 10.08.2012      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364" y="1876222"/>
            <a:ext cx="4183379" cy="278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Эстафета 4 х </a:t>
            </a:r>
            <a:r>
              <a:rPr lang="ru-RU" b="1" dirty="0" smtClean="0">
                <a:solidFill>
                  <a:srgbClr val="C00000"/>
                </a:solidFill>
              </a:rPr>
              <a:t>400 м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2.54,29</a:t>
            </a:r>
            <a:r>
              <a:rPr lang="ru-RU" sz="3200" dirty="0" smtClean="0"/>
              <a:t>  </a:t>
            </a:r>
          </a:p>
          <a:p>
            <a:r>
              <a:rPr lang="ru-RU" sz="3200" dirty="0" smtClean="0"/>
              <a:t>Спортсмены</a:t>
            </a:r>
            <a:r>
              <a:rPr lang="ru-RU" sz="3200" dirty="0"/>
              <a:t>: Эндрю </a:t>
            </a:r>
            <a:r>
              <a:rPr lang="ru-RU" sz="3200" dirty="0" err="1" smtClean="0"/>
              <a:t>Валмон</a:t>
            </a:r>
            <a:r>
              <a:rPr lang="ru-RU" sz="3200" dirty="0" smtClean="0"/>
              <a:t>, Куинси </a:t>
            </a:r>
            <a:r>
              <a:rPr lang="ru-RU" sz="3200" dirty="0" err="1" smtClean="0"/>
              <a:t>Уоттс</a:t>
            </a:r>
            <a:r>
              <a:rPr lang="ru-RU" sz="3200" dirty="0" smtClean="0"/>
              <a:t>, </a:t>
            </a:r>
            <a:r>
              <a:rPr lang="ru-RU" sz="3200" dirty="0" err="1" smtClean="0"/>
              <a:t>Батс</a:t>
            </a:r>
            <a:r>
              <a:rPr lang="ru-RU" sz="3200" dirty="0" smtClean="0"/>
              <a:t> </a:t>
            </a:r>
            <a:r>
              <a:rPr lang="ru-RU" sz="3200" dirty="0" err="1" smtClean="0"/>
              <a:t>Рейнольдс</a:t>
            </a:r>
            <a:r>
              <a:rPr lang="ru-RU" sz="3200" dirty="0" smtClean="0"/>
              <a:t>, Майкл </a:t>
            </a:r>
            <a:r>
              <a:rPr lang="ru-RU" sz="3200" dirty="0"/>
              <a:t>Джонсон  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22.08.1993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80" y="1925820"/>
            <a:ext cx="3211830" cy="436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Эстафета 4 х </a:t>
            </a:r>
            <a:r>
              <a:rPr lang="ru-RU" b="1" dirty="0" smtClean="0">
                <a:solidFill>
                  <a:srgbClr val="C00000"/>
                </a:solidFill>
              </a:rPr>
              <a:t>400 м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95" y="1965008"/>
            <a:ext cx="4567102" cy="356058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3.15,17  </a:t>
            </a:r>
            <a:r>
              <a:rPr lang="ru-RU" sz="3200" dirty="0" smtClean="0"/>
              <a:t>  </a:t>
            </a:r>
          </a:p>
          <a:p>
            <a:r>
              <a:rPr lang="ru-RU" sz="3200" dirty="0" smtClean="0"/>
              <a:t>Спортсменки</a:t>
            </a:r>
            <a:r>
              <a:rPr lang="ru-RU" sz="3200" dirty="0"/>
              <a:t>: Татьяна </a:t>
            </a:r>
            <a:r>
              <a:rPr lang="ru-RU" sz="3200" dirty="0" err="1" smtClean="0"/>
              <a:t>Ледовская</a:t>
            </a:r>
            <a:r>
              <a:rPr lang="ru-RU" sz="3200" dirty="0" smtClean="0"/>
              <a:t>, Ольга Назарова, Мария </a:t>
            </a:r>
            <a:r>
              <a:rPr lang="ru-RU" sz="3200" dirty="0" err="1" smtClean="0"/>
              <a:t>Пинигина</a:t>
            </a:r>
            <a:r>
              <a:rPr lang="ru-RU" sz="3200" dirty="0" smtClean="0"/>
              <a:t>, Ольга </a:t>
            </a:r>
            <a:r>
              <a:rPr lang="ru-RU" sz="3200" dirty="0" err="1" smtClean="0"/>
              <a:t>Брызгина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01.10.1988</a:t>
            </a:r>
            <a:r>
              <a:rPr lang="ru-RU" sz="3200" dirty="0" smtClean="0"/>
              <a:t>     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237" y="2236538"/>
            <a:ext cx="4303736" cy="301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3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Барьерный бег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413" y="1690689"/>
            <a:ext cx="4539095" cy="360535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Бег на 110 метров (мужчины)</a:t>
            </a:r>
          </a:p>
          <a:p>
            <a:r>
              <a:rPr lang="ru-RU" sz="3200" dirty="0" smtClean="0"/>
              <a:t>Бег на 100 метров (женщины)</a:t>
            </a:r>
          </a:p>
          <a:p>
            <a:r>
              <a:rPr lang="ru-RU" sz="3200" dirty="0" smtClean="0"/>
              <a:t>Бег на 400 метров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83" y="1801091"/>
            <a:ext cx="4644736" cy="309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8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110 метров с барьерами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12,80 с  </a:t>
            </a:r>
            <a:r>
              <a:rPr lang="ru-RU" sz="3200" dirty="0" smtClean="0"/>
              <a:t>  </a:t>
            </a:r>
          </a:p>
          <a:p>
            <a:r>
              <a:rPr lang="ru-RU" sz="3200" dirty="0" smtClean="0"/>
              <a:t>Спортсмен: </a:t>
            </a:r>
            <a:r>
              <a:rPr lang="ru-RU" sz="3200" dirty="0" err="1"/>
              <a:t>Арис</a:t>
            </a:r>
            <a:r>
              <a:rPr lang="ru-RU" sz="3200" dirty="0"/>
              <a:t> </a:t>
            </a:r>
            <a:r>
              <a:rPr lang="ru-RU" sz="3200" dirty="0" err="1"/>
              <a:t>Мерритт</a:t>
            </a:r>
            <a:endParaRPr lang="ru-RU" sz="3200" dirty="0" smtClean="0"/>
          </a:p>
          <a:p>
            <a:r>
              <a:rPr lang="ru-RU" sz="3200" dirty="0" smtClean="0"/>
              <a:t>Дата установления: 07.09.2012      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43" y="2192995"/>
            <a:ext cx="4359728" cy="290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3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100 метров с барьерами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12,20 с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Кендра</a:t>
            </a:r>
            <a:r>
              <a:rPr lang="ru-RU" sz="3200" dirty="0"/>
              <a:t> </a:t>
            </a:r>
            <a:r>
              <a:rPr lang="ru-RU" sz="3200" dirty="0" err="1"/>
              <a:t>Харрисон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22.07.2016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83" y="2132036"/>
            <a:ext cx="4545874" cy="303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400 метров с барьерами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46,78 с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Кевин Янг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06.08.1992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33" y="2175579"/>
            <a:ext cx="4415244" cy="294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7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400 метров с барьерами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52,34 с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Юлия Печёнкина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08.08.2003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95" y="2024743"/>
            <a:ext cx="4552404" cy="30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с препятствиями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1808595"/>
            <a:ext cx="4400550" cy="4351338"/>
          </a:xfrm>
        </p:spPr>
        <p:txBody>
          <a:bodyPr>
            <a:normAutofit/>
          </a:bodyPr>
          <a:lstStyle/>
          <a:p>
            <a:r>
              <a:rPr lang="ru-RU" sz="3600" dirty="0"/>
              <a:t>Бег на 3000 </a:t>
            </a:r>
            <a:r>
              <a:rPr lang="ru-RU" sz="3600" dirty="0" smtClean="0"/>
              <a:t>метров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25625"/>
            <a:ext cx="4423064" cy="294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Прыжок в высоту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897" y="1896035"/>
            <a:ext cx="571775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2,09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Спортсменка: </a:t>
            </a:r>
            <a:r>
              <a:rPr lang="ru-RU" sz="3200" dirty="0" err="1"/>
              <a:t>Стефка</a:t>
            </a:r>
            <a:r>
              <a:rPr lang="ru-RU" sz="3200" dirty="0"/>
              <a:t> </a:t>
            </a:r>
            <a:r>
              <a:rPr lang="ru-RU" sz="3200" dirty="0" err="1" smtClean="0"/>
              <a:t>Костадинова</a:t>
            </a:r>
            <a:endParaRPr lang="ru-RU" sz="3200" dirty="0" smtClean="0"/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30.08.1987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23805" y="2075654"/>
            <a:ext cx="4572001" cy="364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4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3000 м с препятствиями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7.53,63</a:t>
            </a:r>
          </a:p>
          <a:p>
            <a:r>
              <a:rPr lang="ru-RU" sz="3200" dirty="0"/>
              <a:t>Спортсмен: </a:t>
            </a:r>
            <a:r>
              <a:rPr lang="ru-RU" sz="3200" dirty="0" err="1"/>
              <a:t>Саиф</a:t>
            </a:r>
            <a:r>
              <a:rPr lang="ru-RU" sz="3200" dirty="0"/>
              <a:t> </a:t>
            </a:r>
            <a:r>
              <a:rPr lang="ru-RU" sz="3200" dirty="0" err="1"/>
              <a:t>Шахин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03.09.2004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914" y="1925820"/>
            <a:ext cx="4563122" cy="304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0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Бег на 3000 м с препятствиями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8.44,32 </a:t>
            </a:r>
            <a:r>
              <a:rPr lang="ru-RU" sz="3200" dirty="0" smtClean="0"/>
              <a:t>  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Беатрис </a:t>
            </a:r>
            <a:r>
              <a:rPr lang="ru-RU" sz="3200" dirty="0" err="1"/>
              <a:t>Чепкоеч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20.06.2018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67" y="2024742"/>
            <a:ext cx="438912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1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Многоборья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722" y="1856943"/>
            <a:ext cx="4497532" cy="1568739"/>
          </a:xfrm>
        </p:spPr>
        <p:txBody>
          <a:bodyPr>
            <a:normAutofit fontScale="92500"/>
          </a:bodyPr>
          <a:lstStyle/>
          <a:p>
            <a:r>
              <a:rPr lang="ru-RU" sz="3200" b="1" dirty="0" smtClean="0"/>
              <a:t>Десятиборье (мужчины)</a:t>
            </a:r>
          </a:p>
          <a:p>
            <a:r>
              <a:rPr lang="ru-RU" sz="3200" b="1" dirty="0" smtClean="0"/>
              <a:t>Семиборье (женщины)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54" y="2336512"/>
            <a:ext cx="4088601" cy="272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Десятиборье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9126 очков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Кевин Майер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 16.09.2018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925820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Семиборье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29" y="1925820"/>
            <a:ext cx="4527914" cy="34430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</a:t>
            </a:r>
            <a:r>
              <a:rPr lang="ru-RU" sz="3200" dirty="0" smtClean="0"/>
              <a:t>7291 </a:t>
            </a:r>
            <a:r>
              <a:rPr lang="ru-RU" sz="3200" dirty="0"/>
              <a:t>очко </a:t>
            </a:r>
            <a:endParaRPr lang="ru-RU" sz="3200" dirty="0" smtClean="0"/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Джекки </a:t>
            </a:r>
            <a:r>
              <a:rPr lang="ru-RU" sz="3200" dirty="0" err="1"/>
              <a:t>Джойнер-Керси</a:t>
            </a:r>
            <a:r>
              <a:rPr lang="ru-RU" sz="3200" dirty="0"/>
              <a:t>  </a:t>
            </a:r>
            <a:endParaRPr lang="ru-RU" sz="3200" dirty="0" smtClean="0"/>
          </a:p>
          <a:p>
            <a:r>
              <a:rPr lang="ru-RU" sz="3200" dirty="0" smtClean="0"/>
              <a:t>Дата установления: 24.09.1988    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43" y="2037806"/>
            <a:ext cx="4249613" cy="283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Спортивная ходьба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3347605" cy="215063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Ходьба на 20 км</a:t>
            </a:r>
          </a:p>
          <a:p>
            <a:r>
              <a:rPr lang="ru-RU" sz="3200" b="1" dirty="0" smtClean="0"/>
              <a:t>Ходьба на 50 км 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7" y="2000394"/>
            <a:ext cx="4783282" cy="318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27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Спортивная ходьба на 20 км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1:16.36   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Юсукэ</a:t>
            </a:r>
            <a:r>
              <a:rPr lang="ru-RU" sz="3200" dirty="0"/>
              <a:t> Судзуки </a:t>
            </a:r>
            <a:endParaRPr lang="ru-RU" sz="3200" dirty="0" smtClean="0"/>
          </a:p>
          <a:p>
            <a:r>
              <a:rPr lang="ru-RU" sz="3200" dirty="0" smtClean="0"/>
              <a:t>Дата установления:  15.03.2015 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766" y="2155372"/>
            <a:ext cx="4508523" cy="300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Спортивная ходьба на 20 км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1:24.38 </a:t>
            </a:r>
            <a:r>
              <a:rPr lang="ru-RU" sz="3200" dirty="0" smtClean="0"/>
              <a:t>       </a:t>
            </a:r>
          </a:p>
          <a:p>
            <a:r>
              <a:rPr lang="ru-RU" sz="3200" dirty="0" smtClean="0"/>
              <a:t>Спортсменка</a:t>
            </a:r>
            <a:r>
              <a:rPr lang="ru-RU" sz="3200" dirty="0"/>
              <a:t>: </a:t>
            </a:r>
            <a:r>
              <a:rPr lang="ru-RU" sz="3200" dirty="0" err="1"/>
              <a:t>Лю</a:t>
            </a:r>
            <a:r>
              <a:rPr lang="ru-RU" sz="3200" dirty="0"/>
              <a:t> </a:t>
            </a:r>
            <a:r>
              <a:rPr lang="ru-RU" sz="3200" dirty="0" err="1"/>
              <a:t>Хун</a:t>
            </a:r>
            <a:r>
              <a:rPr lang="ru-RU" sz="3200" dirty="0"/>
              <a:t> 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6.06.2015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93" y="2168434"/>
            <a:ext cx="4493621" cy="299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Спортивная ходьба на 50 км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03" y="2030323"/>
            <a:ext cx="4550773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</a:t>
            </a:r>
            <a:r>
              <a:rPr lang="ru-RU" sz="3200" dirty="0"/>
              <a:t>3:32.33    </a:t>
            </a:r>
            <a:endParaRPr lang="ru-RU" sz="3200" dirty="0" smtClean="0"/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</a:t>
            </a:r>
            <a:r>
              <a:rPr lang="ru-RU" sz="3200" dirty="0" err="1"/>
              <a:t>Йоанн</a:t>
            </a:r>
            <a:r>
              <a:rPr lang="ru-RU" sz="3200" dirty="0"/>
              <a:t> </a:t>
            </a:r>
            <a:r>
              <a:rPr lang="ru-RU" sz="3200" dirty="0" err="1"/>
              <a:t>Дини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Дата установления: </a:t>
            </a:r>
            <a:r>
              <a:rPr lang="ru-RU" sz="3200" dirty="0"/>
              <a:t>15.08.2014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694" y="2030323"/>
            <a:ext cx="4395651" cy="293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3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Источники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94142"/>
            <a:ext cx="7886700" cy="446029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Шаблон презентации: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powerpointbase.com/679-shablon-powerpoint-443.html</a:t>
            </a:r>
            <a:endParaRPr lang="ru-RU" dirty="0" smtClean="0"/>
          </a:p>
          <a:p>
            <a:r>
              <a:rPr lang="ru-RU" dirty="0" smtClean="0"/>
              <a:t>Мировые рекорды: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www.iaaf.org/records/by-category/world-records</a:t>
            </a:r>
            <a:endParaRPr lang="ru-RU" dirty="0" smtClean="0"/>
          </a:p>
          <a:p>
            <a:r>
              <a:rPr lang="ru-RU" dirty="0" smtClean="0"/>
              <a:t>Информация</a:t>
            </a:r>
            <a:r>
              <a:rPr lang="ru-RU" dirty="0"/>
              <a:t>: </a:t>
            </a:r>
            <a:r>
              <a:rPr lang="ru-RU" dirty="0" err="1"/>
              <a:t>Жилкин</a:t>
            </a:r>
            <a:r>
              <a:rPr lang="ru-RU" dirty="0"/>
              <a:t> А. И. и др. </a:t>
            </a:r>
            <a:r>
              <a:rPr lang="ru-RU" dirty="0" smtClean="0"/>
              <a:t>Легкая </a:t>
            </a:r>
            <a:r>
              <a:rPr lang="ru-RU" dirty="0"/>
              <a:t>атлетика: Учеб. пособие для студ. </a:t>
            </a:r>
            <a:r>
              <a:rPr lang="ru-RU" dirty="0" err="1"/>
              <a:t>высш</a:t>
            </a:r>
            <a:r>
              <a:rPr lang="ru-RU" dirty="0"/>
              <a:t>. </a:t>
            </a:r>
            <a:r>
              <a:rPr lang="ru-RU" dirty="0" err="1"/>
              <a:t>пед</a:t>
            </a:r>
            <a:r>
              <a:rPr lang="ru-RU" dirty="0"/>
              <a:t>. учеб. заведений / </a:t>
            </a:r>
            <a:r>
              <a:rPr lang="ru-RU" dirty="0" err="1"/>
              <a:t>А.И.Жилкин</a:t>
            </a:r>
            <a:r>
              <a:rPr lang="ru-RU" dirty="0"/>
              <a:t>, </a:t>
            </a:r>
            <a:r>
              <a:rPr lang="ru-RU" dirty="0" err="1"/>
              <a:t>В.С.Кузьмин</a:t>
            </a:r>
            <a:r>
              <a:rPr lang="ru-RU" dirty="0"/>
              <a:t>, </a:t>
            </a:r>
            <a:r>
              <a:rPr lang="ru-RU" dirty="0" err="1"/>
              <a:t>Е.В.Сидорчук</a:t>
            </a:r>
            <a:r>
              <a:rPr lang="ru-RU" dirty="0"/>
              <a:t>. — М.: Издательский центр «Академия», 2003. — 464 с. ISBN 5-7695-1146-Х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0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Прыжок с </a:t>
            </a:r>
            <a:r>
              <a:rPr lang="ru-RU" b="1" dirty="0" smtClean="0">
                <a:solidFill>
                  <a:srgbClr val="C00000"/>
                </a:solidFill>
              </a:rPr>
              <a:t>шестом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897" y="1915649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Достижение: 6.16 м*  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Рено </a:t>
            </a:r>
            <a:r>
              <a:rPr lang="ru-RU" sz="3200" dirty="0" smtClean="0"/>
              <a:t>  </a:t>
            </a:r>
            <a:r>
              <a:rPr lang="ru-RU" sz="3200" dirty="0" err="1" smtClean="0"/>
              <a:t>Лавиллени</a:t>
            </a:r>
            <a:r>
              <a:rPr lang="ru-RU" sz="3200" dirty="0" smtClean="0"/>
              <a:t> </a:t>
            </a:r>
            <a:endParaRPr lang="ru-RU" sz="3200" dirty="0"/>
          </a:p>
          <a:p>
            <a:r>
              <a:rPr lang="ru-RU" sz="3200" dirty="0"/>
              <a:t>Дата установления: </a:t>
            </a:r>
            <a:r>
              <a:rPr lang="ru-RU" sz="3200" dirty="0" smtClean="0"/>
              <a:t>15.02.2014 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80" y="1915649"/>
            <a:ext cx="4367402" cy="2911601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572000" y="6241756"/>
            <a:ext cx="5468791" cy="103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* Установлен в помещении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Источники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779" y="1432855"/>
            <a:ext cx="8365152" cy="507244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Профили спортсменов на </a:t>
            </a:r>
            <a:r>
              <a:rPr lang="ru-RU" dirty="0"/>
              <a:t>сайте </a:t>
            </a:r>
            <a:r>
              <a:rPr lang="ru-RU" dirty="0" smtClean="0"/>
              <a:t>Международной ассоциации </a:t>
            </a:r>
            <a:r>
              <a:rPr lang="ru-RU" dirty="0"/>
              <a:t>легкоатлетических </a:t>
            </a:r>
            <a:r>
              <a:rPr lang="ru-RU" dirty="0" smtClean="0"/>
              <a:t>федераций:</a:t>
            </a:r>
          </a:p>
          <a:p>
            <a:r>
              <a:rPr lang="en-US" dirty="0">
                <a:hlinkClick r:id="rId2"/>
              </a:rPr>
              <a:t>https://www.iaaf.org/athletes/cuba/javier-sotomayor-2718</a:t>
            </a:r>
            <a:endParaRPr lang="ru-RU" dirty="0"/>
          </a:p>
          <a:p>
            <a:r>
              <a:rPr lang="en-US" dirty="0">
                <a:hlinkClick r:id="rId3"/>
              </a:rPr>
              <a:t>https://www.iaaf.org/athletes/bulgaria/stefka-kostadinova-60986</a:t>
            </a:r>
            <a:endParaRPr lang="ru-RU" dirty="0"/>
          </a:p>
          <a:p>
            <a:r>
              <a:rPr lang="en-US" dirty="0">
                <a:hlinkClick r:id="rId4"/>
              </a:rPr>
              <a:t>https://www.iaaf.org/athletes/france/renaud-lavillenie-238646</a:t>
            </a:r>
            <a:endParaRPr lang="ru-RU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://www.iaaf.org/athletes/united-states/mike-powell-2319</a:t>
            </a:r>
            <a:endParaRPr lang="ru-RU" dirty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://www.iaaf.org/athletes/ukraine/inessa-kravets-61002</a:t>
            </a:r>
            <a:endParaRPr lang="ru-RU" dirty="0"/>
          </a:p>
          <a:p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://www.iaaf.org/athletes/france/natalya-lisovskaya-61102</a:t>
            </a:r>
            <a:endParaRPr lang="ru-RU" dirty="0"/>
          </a:p>
          <a:p>
            <a:r>
              <a:rPr lang="en-US" dirty="0" smtClean="0">
                <a:hlinkClick r:id="rId8"/>
              </a:rPr>
              <a:t>https</a:t>
            </a:r>
            <a:r>
              <a:rPr lang="en-US" dirty="0">
                <a:hlinkClick r:id="rId8"/>
              </a:rPr>
              <a:t>://www.iaaf.org/athletes/ussr/yuriy-sedykh-2600</a:t>
            </a:r>
            <a:endParaRPr lang="ru-RU" dirty="0"/>
          </a:p>
          <a:p>
            <a:r>
              <a:rPr lang="en-US" dirty="0" smtClean="0">
                <a:hlinkClick r:id="rId9"/>
              </a:rPr>
              <a:t>https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www.iaaf.org/athletes/czech-republic/jan-zelezny-3207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https</a:t>
            </a:r>
            <a:r>
              <a:rPr lang="en-US" dirty="0">
                <a:hlinkClick r:id="rId10"/>
              </a:rPr>
              <a:t>://www.iaaf.org/athletes/united-states/florence-griffith-joyner-60674</a:t>
            </a:r>
            <a:endParaRPr lang="ru-RU" dirty="0"/>
          </a:p>
          <a:p>
            <a:r>
              <a:rPr lang="en-US" dirty="0">
                <a:hlinkClick r:id="rId11"/>
              </a:rPr>
              <a:t>https://www.iaaf.org/athletes/jamaica/usain-bolt-184599</a:t>
            </a:r>
            <a:endParaRPr lang="ru-RU" dirty="0"/>
          </a:p>
          <a:p>
            <a:r>
              <a:rPr lang="en-US" dirty="0">
                <a:hlinkClick r:id="rId12"/>
              </a:rPr>
              <a:t>https://www.iaaf.org/athletes/south-africa/wayde-van-niekerk-255162</a:t>
            </a:r>
            <a:endParaRPr lang="ru-RU" dirty="0"/>
          </a:p>
          <a:p>
            <a:r>
              <a:rPr lang="en-US" dirty="0">
                <a:hlinkClick r:id="rId13"/>
              </a:rPr>
              <a:t>https://www.iaaf.org/athletes/german-dem-rep/marita-koch-80703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97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68620"/>
            <a:ext cx="8326755" cy="504226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https://www.iaaf.org/athletes/kenya/david-rudisha-209036</a:t>
            </a:r>
            <a:endParaRPr lang="ru-RU" dirty="0"/>
          </a:p>
          <a:p>
            <a:r>
              <a:rPr lang="en-US" dirty="0">
                <a:hlinkClick r:id="rId3"/>
              </a:rPr>
              <a:t>https://www.iaaf.org/athletes/czechoslovakia/jarmila-kratochvilova-64248</a:t>
            </a:r>
            <a:endParaRPr lang="ru-RU" dirty="0"/>
          </a:p>
          <a:p>
            <a:r>
              <a:rPr lang="en-US" dirty="0">
                <a:hlinkClick r:id="rId4"/>
              </a:rPr>
              <a:t>https://www.iaaf.org/athletes/morocco/hicham-el-guerrouj-9824</a:t>
            </a:r>
            <a:endParaRPr lang="ru-RU" dirty="0"/>
          </a:p>
          <a:p>
            <a:r>
              <a:rPr lang="en-US" dirty="0">
                <a:hlinkClick r:id="rId5"/>
              </a:rPr>
              <a:t>https://www.iaaf.org/athletes/ethiopia/genzebe-dibaba-226511</a:t>
            </a:r>
            <a:endParaRPr lang="ru-RU" dirty="0"/>
          </a:p>
          <a:p>
            <a:r>
              <a:rPr lang="en-US" dirty="0">
                <a:hlinkClick r:id="rId6"/>
              </a:rPr>
              <a:t>https://www.iaaf.org/athletes/ethiopia/kenenisa-bekele-138200</a:t>
            </a:r>
            <a:endParaRPr lang="ru-RU" dirty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www.iaaf.org/athletes/ethiopia/tirunesh-dibaba-181712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https://www.iaaf.org/athletes/ethiopia/almaz-ayana-250362</a:t>
            </a:r>
            <a:endParaRPr lang="ru-RU" dirty="0"/>
          </a:p>
          <a:p>
            <a:r>
              <a:rPr lang="en-US" dirty="0">
                <a:hlinkClick r:id="rId9"/>
              </a:rPr>
              <a:t>https://www.iaaf.org/athletes/kenya/eliud-kipchoge-188307</a:t>
            </a:r>
            <a:endParaRPr lang="ru-RU" dirty="0"/>
          </a:p>
          <a:p>
            <a:r>
              <a:rPr lang="en-US" dirty="0">
                <a:hlinkClick r:id="rId10"/>
              </a:rPr>
              <a:t>https://www.iaaf.org/athletes/great-britain-ni/paula-radcliffe-62914</a:t>
            </a:r>
            <a:endParaRPr lang="ru-RU" dirty="0"/>
          </a:p>
          <a:p>
            <a:r>
              <a:rPr lang="en-US" dirty="0" smtClean="0">
                <a:hlinkClick r:id="rId11"/>
              </a:rPr>
              <a:t>https</a:t>
            </a:r>
            <a:r>
              <a:rPr lang="en-US" dirty="0">
                <a:hlinkClick r:id="rId11"/>
              </a:rPr>
              <a:t>://www.iaaf.org/athletes/japan/yusuke-suzuki-198921</a:t>
            </a:r>
            <a:endParaRPr lang="ru-RU" dirty="0"/>
          </a:p>
          <a:p>
            <a:r>
              <a:rPr lang="en-US" dirty="0">
                <a:hlinkClick r:id="rId12"/>
              </a:rPr>
              <a:t>https://www.iaaf.org/athletes/pr-of-china/hong-liu-198470</a:t>
            </a:r>
            <a:endParaRPr lang="ru-RU" dirty="0"/>
          </a:p>
          <a:p>
            <a:r>
              <a:rPr lang="en-US" dirty="0">
                <a:hlinkClick r:id="rId13"/>
              </a:rPr>
              <a:t>https://www.iaaf.org/athletes/france/yohann-diniz-194743</a:t>
            </a:r>
            <a:endParaRPr lang="ru-RU" dirty="0"/>
          </a:p>
          <a:p>
            <a:r>
              <a:rPr lang="en-US" dirty="0" smtClean="0">
                <a:hlinkClick r:id="rId14"/>
              </a:rPr>
              <a:t>https</a:t>
            </a:r>
            <a:r>
              <a:rPr lang="en-US" dirty="0">
                <a:hlinkClick r:id="rId14"/>
              </a:rPr>
              <a:t>://</a:t>
            </a:r>
            <a:r>
              <a:rPr lang="en-US" dirty="0" smtClean="0">
                <a:hlinkClick r:id="rId14"/>
              </a:rPr>
              <a:t>www.iaaf.org/athletes/united-states/aries-merritt-200563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6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25937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https://www.iaaf.org/athletes/united-states/kendra-harrison-258319</a:t>
            </a:r>
            <a:endParaRPr lang="ru-RU" sz="2000" dirty="0"/>
          </a:p>
          <a:p>
            <a:r>
              <a:rPr lang="en-US" sz="2000" dirty="0">
                <a:hlinkClick r:id="rId3"/>
              </a:rPr>
              <a:t>https://www.iaaf.org/athletes/united-states/kevin-young-3184</a:t>
            </a:r>
            <a:endParaRPr lang="ru-RU" sz="2000" dirty="0"/>
          </a:p>
          <a:p>
            <a:r>
              <a:rPr lang="en-US" sz="2000" dirty="0">
                <a:hlinkClick r:id="rId4"/>
              </a:rPr>
              <a:t>https://www.iaaf.org/athletes/qatar/saif-saaeed-shaheen-171720</a:t>
            </a:r>
            <a:endParaRPr lang="ru-RU" sz="2000" dirty="0"/>
          </a:p>
          <a:p>
            <a:r>
              <a:rPr lang="en-US" sz="2000" dirty="0" smtClean="0">
                <a:hlinkClick r:id="rId5"/>
              </a:rPr>
              <a:t>https</a:t>
            </a:r>
            <a:r>
              <a:rPr lang="en-US" sz="2000" dirty="0">
                <a:hlinkClick r:id="rId5"/>
              </a:rPr>
              <a:t>://www.iaaf.org/athletes/france/kevin-mayer-248948</a:t>
            </a:r>
            <a:endParaRPr lang="ru-RU" sz="2000" dirty="0"/>
          </a:p>
          <a:p>
            <a:r>
              <a:rPr lang="en-US" sz="2000" dirty="0">
                <a:hlinkClick r:id="rId6"/>
              </a:rPr>
              <a:t>https://www.iaaf.org/athletes/united-states/jackie-joyner-kersee-62683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19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775" y="0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11" y="1201783"/>
            <a:ext cx="8634549" cy="55255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Изображения:</a:t>
            </a:r>
          </a:p>
          <a:p>
            <a:r>
              <a:rPr lang="en-US" dirty="0">
                <a:hlinkClick r:id="rId2"/>
              </a:rPr>
              <a:t>https://www.olympic.org/photos/beijing-2008/athletics</a:t>
            </a:r>
            <a:endParaRPr lang="ru-RU" dirty="0"/>
          </a:p>
          <a:p>
            <a:r>
              <a:rPr lang="en-US" dirty="0">
                <a:hlinkClick r:id="rId3"/>
              </a:rPr>
              <a:t>http://www.sporting-heroes.net/athletics/u-s-s-r/galina-chistyakova-547/first-women-to-long-jump-over-7-50-metres_a07678/</a:t>
            </a:r>
            <a:endParaRPr lang="ru-RU" dirty="0"/>
          </a:p>
          <a:p>
            <a:r>
              <a:rPr lang="en-US" dirty="0">
                <a:hlinkClick r:id="rId4"/>
              </a:rPr>
              <a:t>https://www.iaaf.org/news/news/edwards-and-radcliffe-win-british-awards</a:t>
            </a:r>
            <a:endParaRPr lang="ru-RU" dirty="0"/>
          </a:p>
          <a:p>
            <a:r>
              <a:rPr lang="en-US" dirty="0">
                <a:hlinkClick r:id="rId5"/>
              </a:rPr>
              <a:t>http://www.sporting-heroes.net/athletics/u-s-a/randy-barnes-1319/olympic-games-gold-silver-medals-before-life-ban_a07337/</a:t>
            </a:r>
            <a:endParaRPr lang="ru-RU" dirty="0"/>
          </a:p>
          <a:p>
            <a:r>
              <a:rPr lang="en-US" dirty="0">
                <a:hlinkClick r:id="rId6"/>
              </a:rPr>
              <a:t>http://www.sporting-heroes.net/athletics/germany/jurgen-schult-825/1990-european-gold-1992-olympic-silver-medals_a09827/</a:t>
            </a:r>
            <a:endParaRPr lang="ru-RU" dirty="0"/>
          </a:p>
          <a:p>
            <a:r>
              <a:rPr lang="en-US" dirty="0">
                <a:hlinkClick r:id="rId7"/>
              </a:rPr>
              <a:t>https://alchetron.com/Gabriele-Reinsch#demo</a:t>
            </a:r>
            <a:endParaRPr lang="ru-RU" dirty="0"/>
          </a:p>
          <a:p>
            <a:r>
              <a:rPr lang="en-US" dirty="0">
                <a:hlinkClick r:id="rId8"/>
              </a:rPr>
              <a:t>https://www.iaaf.org/news/report/athletics-world-cup-wlodarczyk</a:t>
            </a:r>
            <a:endParaRPr lang="ru-RU" dirty="0"/>
          </a:p>
          <a:p>
            <a:r>
              <a:rPr lang="en-US" dirty="0">
                <a:hlinkClick r:id="rId9"/>
              </a:rPr>
              <a:t>https://www.iaaf.org/news/feature/spotakova-still-a-contender</a:t>
            </a:r>
            <a:endParaRPr lang="ru-RU" dirty="0"/>
          </a:p>
          <a:p>
            <a:r>
              <a:rPr lang="en-US" dirty="0">
                <a:hlinkClick r:id="rId10"/>
              </a:rPr>
              <a:t>https://www.iaaf.org/news/report/world-champs-london-2017-women-100m-final</a:t>
            </a:r>
            <a:endParaRPr lang="ru-RU" dirty="0"/>
          </a:p>
          <a:p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www.iaaf.org/news/report/race-walking-challenge-chihuahua-2015-ojeda-s</a:t>
            </a:r>
            <a:endParaRPr lang="ru-RU" dirty="0" smtClean="0"/>
          </a:p>
          <a:p>
            <a:r>
              <a:rPr lang="en-US" dirty="0">
                <a:hlinkClick r:id="rId12"/>
              </a:rPr>
              <a:t>https://www.olympic.org/usain-bolt</a:t>
            </a:r>
            <a:endParaRPr lang="ru-RU" dirty="0"/>
          </a:p>
          <a:p>
            <a:r>
              <a:rPr lang="en-US" dirty="0">
                <a:hlinkClick r:id="rId13"/>
              </a:rPr>
              <a:t>https://www.olympic.org/florence-griffith-joyner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7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6213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8021" y="953341"/>
            <a:ext cx="8645979" cy="5826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2"/>
              </a:rPr>
              <a:t>https://www.olympic.org/photos/florence-griffith-joyner-3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https://www.olympic.org/david-lekuta-rudisha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https://www.olympic.org/hicham-el-guerrouj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https://www.olympic.org/kenenisa-bekele</a:t>
            </a:r>
            <a:endParaRPr lang="ru-RU" dirty="0" smtClean="0">
              <a:hlinkClick r:id="rId6"/>
            </a:endParaRPr>
          </a:p>
          <a:p>
            <a:r>
              <a:rPr lang="en-US" dirty="0" smtClean="0">
                <a:hlinkClick r:id="rId7"/>
              </a:rPr>
              <a:t>https://www.iaaf.org/news/press-release/yokohama-to-host-2019-iaaf-world-relays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https://www.iaaf.org/news/series/paula-radcliffe-world-half-marathon-champions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https://www.iaaf.org/news/feature/yohann-diniz-france-race-walk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10"/>
              </a:rPr>
              <a:t>https://www.iaaf.org/news/preview/mens-4x100m-relay-preview1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https://www.olympic.org/allyson-felix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https://www.olympic.org/michael-johnson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https://www.olympic.org/photos/yaabd071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https://www.olympic.org/seoul-1988</a:t>
            </a:r>
            <a:endParaRPr lang="ru-RU" dirty="0" smtClean="0"/>
          </a:p>
          <a:p>
            <a:r>
              <a:rPr lang="en-US" dirty="0" smtClean="0">
                <a:hlinkClick r:id="rId15"/>
              </a:rPr>
              <a:t>https://www.iaaf.org/disciplines/hurdles/110-metres-hurdles?,%20Page1</a:t>
            </a:r>
            <a:endParaRPr lang="ru-RU" dirty="0" smtClean="0"/>
          </a:p>
          <a:p>
            <a:r>
              <a:rPr lang="en-US" dirty="0" smtClean="0">
                <a:hlinkClick r:id="rId16"/>
              </a:rPr>
              <a:t>https://www.iaaf.org/multimedia</a:t>
            </a:r>
            <a:endParaRPr lang="ru-RU" dirty="0" smtClean="0"/>
          </a:p>
          <a:p>
            <a:r>
              <a:rPr lang="en-US" dirty="0">
                <a:hlinkClick r:id="rId17"/>
              </a:rPr>
              <a:t>https://www.iaaf.org/news/feature/beatrice-chepkoech-steeplechase-world-record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6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Прыжок с </a:t>
            </a:r>
            <a:r>
              <a:rPr lang="ru-RU" b="1" dirty="0" smtClean="0">
                <a:solidFill>
                  <a:srgbClr val="C00000"/>
                </a:solidFill>
              </a:rPr>
              <a:t>шестом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897" y="1915649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5,06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Спортсменка: </a:t>
            </a:r>
            <a:r>
              <a:rPr lang="ru-RU" sz="3200" dirty="0"/>
              <a:t>Елена </a:t>
            </a:r>
            <a:r>
              <a:rPr lang="ru-RU" sz="3200" dirty="0" smtClean="0"/>
              <a:t>Исинбаева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28.08.2009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673" y="1915649"/>
            <a:ext cx="44196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Прыжок в </a:t>
            </a:r>
            <a:r>
              <a:rPr lang="ru-RU" b="1" dirty="0" smtClean="0">
                <a:solidFill>
                  <a:srgbClr val="C00000"/>
                </a:solidFill>
              </a:rPr>
              <a:t>длину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(мужчины)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795" y="1776285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8,95 </a:t>
            </a:r>
            <a:r>
              <a:rPr lang="ru-RU" sz="3200" dirty="0" smtClean="0"/>
              <a:t>м</a:t>
            </a:r>
          </a:p>
          <a:p>
            <a:r>
              <a:rPr lang="ru-RU" sz="3200" dirty="0" smtClean="0"/>
              <a:t>Спортсмен</a:t>
            </a:r>
            <a:r>
              <a:rPr lang="ru-RU" sz="3200" dirty="0"/>
              <a:t>: Майк </a:t>
            </a:r>
            <a:r>
              <a:rPr lang="ru-RU" sz="3200" dirty="0" smtClean="0"/>
              <a:t>         Пауэлл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30.08.1991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993" y="1981200"/>
            <a:ext cx="4223670" cy="281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Прыжок в </a:t>
            </a:r>
            <a:r>
              <a:rPr lang="ru-RU" b="1" dirty="0" smtClean="0">
                <a:solidFill>
                  <a:srgbClr val="C00000"/>
                </a:solidFill>
              </a:rPr>
              <a:t>длину с разбега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(женщины)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776285"/>
            <a:ext cx="5468791" cy="302069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Достижение</a:t>
            </a:r>
            <a:r>
              <a:rPr lang="ru-RU" sz="3200" dirty="0"/>
              <a:t>: 7,52 м </a:t>
            </a:r>
            <a:endParaRPr lang="ru-RU" sz="3200" dirty="0" smtClean="0"/>
          </a:p>
          <a:p>
            <a:r>
              <a:rPr lang="ru-RU" sz="3200" dirty="0" smtClean="0"/>
              <a:t>Спортсменка: </a:t>
            </a:r>
            <a:r>
              <a:rPr lang="ru-RU" sz="3200" dirty="0"/>
              <a:t>Галина </a:t>
            </a:r>
            <a:r>
              <a:rPr lang="ru-RU" sz="3200" dirty="0" smtClean="0"/>
              <a:t>Чистякова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установления: 11.06.1988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5143" y="1776285"/>
            <a:ext cx="3460024" cy="443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5634</TotalTime>
  <Words>1215</Words>
  <Application>Microsoft Office PowerPoint</Application>
  <PresentationFormat>Экран (4:3)</PresentationFormat>
  <Paragraphs>356</Paragraphs>
  <Slides>64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Тема Office</vt:lpstr>
      <vt:lpstr>Мировые рекорды в легкой атлетики</vt:lpstr>
      <vt:lpstr>Классификация легкоатлетических видов спорта</vt:lpstr>
      <vt:lpstr>Легкоатлетические прыжки</vt:lpstr>
      <vt:lpstr>Прыжок в высоту с разбега (мужчины)</vt:lpstr>
      <vt:lpstr>Прыжок в высоту с разбега (женщины)</vt:lpstr>
      <vt:lpstr>Прыжок с шестом с разбега (мужчины)</vt:lpstr>
      <vt:lpstr>Прыжок с шестом с разбега (женщины)</vt:lpstr>
      <vt:lpstr>Прыжок в длину с разбега (мужчины)</vt:lpstr>
      <vt:lpstr>Прыжок в длину с разбега (женщины)</vt:lpstr>
      <vt:lpstr>Тройной прыжок с разбега (мужчины)</vt:lpstr>
      <vt:lpstr>Тройной прыжок с разбега (женщины)</vt:lpstr>
      <vt:lpstr>Легкоатлетические метания</vt:lpstr>
      <vt:lpstr>Метание копья (мужчины)</vt:lpstr>
      <vt:lpstr>Метание копья (женщины)</vt:lpstr>
      <vt:lpstr>Метание диска (мужчины)</vt:lpstr>
      <vt:lpstr>Метание диска (женщины)</vt:lpstr>
      <vt:lpstr>Метание молота (мужчины)</vt:lpstr>
      <vt:lpstr>Метание молота (женщины)</vt:lpstr>
      <vt:lpstr>Толкание ядра (мужчины)</vt:lpstr>
      <vt:lpstr>Толкание ядра (женщины)</vt:lpstr>
      <vt:lpstr>Бег </vt:lpstr>
      <vt:lpstr>Гладкий бег </vt:lpstr>
      <vt:lpstr>Бег на 100 метров (мужчины)</vt:lpstr>
      <vt:lpstr>Бег на 100 метров (женщины)</vt:lpstr>
      <vt:lpstr>Бег на 200 метров (мужчины)</vt:lpstr>
      <vt:lpstr>Бег на 200 метров (женщины)</vt:lpstr>
      <vt:lpstr>Бег на 400 метров (мужчины)</vt:lpstr>
      <vt:lpstr>Бег на 400 метров (женщины)</vt:lpstr>
      <vt:lpstr>Бег на 800 метров (мужчины)</vt:lpstr>
      <vt:lpstr>Бег на 800 метров (женщины)</vt:lpstr>
      <vt:lpstr>Бег на 1500 метров (мужчины)</vt:lpstr>
      <vt:lpstr>Бег на 1500 метров (женщины)</vt:lpstr>
      <vt:lpstr>Бег на 5000 метров (мужчины)</vt:lpstr>
      <vt:lpstr>Бег на 5000 метров (женщины)</vt:lpstr>
      <vt:lpstr>Бег на 10000 метров (мужчины)</vt:lpstr>
      <vt:lpstr>Бег на 10000 метров (женщины)</vt:lpstr>
      <vt:lpstr>Марафон (мужчины)</vt:lpstr>
      <vt:lpstr>Марафон (женщины)</vt:lpstr>
      <vt:lpstr>Эстафетный бег </vt:lpstr>
      <vt:lpstr>Эстафета 4 х 100 м  (мужчины)</vt:lpstr>
      <vt:lpstr>Эстафета 4 х 100 м  (женщины)</vt:lpstr>
      <vt:lpstr>Эстафета 4 х 400 м  (мужчины)</vt:lpstr>
      <vt:lpstr>Эстафета 4 х 400 м  (женщины)</vt:lpstr>
      <vt:lpstr>Барьерный бег </vt:lpstr>
      <vt:lpstr>Бег на 110 метров с барьерами (мужчины)</vt:lpstr>
      <vt:lpstr>Бег на 100 метров с барьерами (женщины)</vt:lpstr>
      <vt:lpstr>Бег на 400 метров с барьерами (мужчины)</vt:lpstr>
      <vt:lpstr>Бег на 400 метров с барьерами (женщины)</vt:lpstr>
      <vt:lpstr>Бег с препятствиями </vt:lpstr>
      <vt:lpstr>Бег на 3000 м с препятствиями (мужчины)</vt:lpstr>
      <vt:lpstr>Бег на 3000 м с препятствиями (женщины)</vt:lpstr>
      <vt:lpstr>Многоборья </vt:lpstr>
      <vt:lpstr>Десятиборье (мужчины)</vt:lpstr>
      <vt:lpstr>Семиборье (женщины)</vt:lpstr>
      <vt:lpstr>Спортивная ходьба </vt:lpstr>
      <vt:lpstr>Спортивная ходьба на 20 км (мужчины)</vt:lpstr>
      <vt:lpstr>Спортивная ходьба на 20 км (женщины)</vt:lpstr>
      <vt:lpstr>Спортивная ходьба на 50 км (мужчины)</vt:lpstr>
      <vt:lpstr>Источники </vt:lpstr>
      <vt:lpstr>Источники </vt:lpstr>
      <vt:lpstr>Источники</vt:lpstr>
      <vt:lpstr>Источники</vt:lpstr>
      <vt:lpstr>Источники</vt:lpstr>
      <vt:lpstr>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*</cp:lastModifiedBy>
  <cp:revision>177</cp:revision>
  <dcterms:created xsi:type="dcterms:W3CDTF">2014-10-08T06:06:36Z</dcterms:created>
  <dcterms:modified xsi:type="dcterms:W3CDTF">2022-12-03T18:24:11Z</dcterms:modified>
</cp:coreProperties>
</file>