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83" r:id="rId5"/>
    <p:sldId id="258" r:id="rId6"/>
    <p:sldId id="268" r:id="rId7"/>
    <p:sldId id="269" r:id="rId8"/>
    <p:sldId id="270" r:id="rId9"/>
    <p:sldId id="259" r:id="rId10"/>
    <p:sldId id="266" r:id="rId11"/>
    <p:sldId id="267" r:id="rId12"/>
    <p:sldId id="260" r:id="rId13"/>
    <p:sldId id="261" r:id="rId14"/>
    <p:sldId id="262" r:id="rId15"/>
    <p:sldId id="263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64" r:id="rId28"/>
    <p:sldId id="265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6" autoAdjust="0"/>
    <p:restoredTop sz="86446" autoAdjust="0"/>
  </p:normalViewPr>
  <p:slideViewPr>
    <p:cSldViewPr>
      <p:cViewPr varScale="1">
        <p:scale>
          <a:sx n="74" d="100"/>
          <a:sy n="74" d="100"/>
        </p:scale>
        <p:origin x="-132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28AEB-F2C0-4BC3-9DB7-C4E364F3E5E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2427-40E5-4E32-A060-E339F67D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B6F2-3106-4628-9DBE-D7B62CCA3C28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47776-09B9-45C0-A859-3174639B6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634-A86B-494F-A7D6-B57F86260E3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73DDF-9517-4D6B-8E13-E54AD0D54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31D5F-2EF5-4342-A96C-D3C822627C79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1445E-CC4B-454D-8B1A-55F36D621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0DAF-5C63-4193-8F6D-7BFA5C07821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B2B4-842F-45C0-919D-7DADE521A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BBD0A-D426-49BC-A500-EFB110F9A689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9D65-A348-4800-B554-DDD3694E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7576-07B6-4F80-9EBE-44FB1E6FD4D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C7F5-1FB0-497D-8E59-9936E3FA9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6247-D809-4910-8EFD-416D631DF7D5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B72D-97E8-4783-8BE8-4749DFB79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2FA0-CFA1-4986-B03F-92A8205E0273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AA1D-17F1-47BF-B398-6AC97AAE0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C85D-6E6D-4F4B-9FF9-C1F230676A32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64D5-7F93-452D-8AFB-9A50E093F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82F0-4509-4876-8C2F-9D5DFB2DA509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6F24-B5A6-4E19-AF28-9ED6A753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AF9253-5D6F-446A-90E4-BB0EEE2052A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B705E-E9C4-4506-879A-99EC9F4C2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skaz.com.ua/pars_docs/refs/2/1167/1167_html_m57df6dbe.png" TargetMode="External"/><Relationship Id="rId3" Type="http://schemas.openxmlformats.org/officeDocument/2006/relationships/hyperlink" Target="http://www.sandrinebailly.ru/text/lyzhniy_sport/lyzhniy_sport-31.jpg" TargetMode="External"/><Relationship Id="rId7" Type="http://schemas.openxmlformats.org/officeDocument/2006/relationships/hyperlink" Target="http://www.studmed.ru/docs/static/a/5/5/0/d/a550d7ee3d3.jpg" TargetMode="External"/><Relationship Id="rId2" Type="http://schemas.openxmlformats.org/officeDocument/2006/relationships/hyperlink" Target="http://www.bestreferat.ru/images/paper/17/71/769711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drinebailly.ru/text/lyzhniy_sport/lyzhniy_sport-16.jpg" TargetMode="External"/><Relationship Id="rId5" Type="http://schemas.openxmlformats.org/officeDocument/2006/relationships/hyperlink" Target="http://www.cyclosport.ru/pictures/node108/skate2.jpg" TargetMode="External"/><Relationship Id="rId4" Type="http://schemas.openxmlformats.org/officeDocument/2006/relationships/hyperlink" Target="http://im1-tub-ru.yandex.net/i?id=586f264890eb8efcbc6956b095cad8f5-56-144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23875" y="1311275"/>
            <a:ext cx="7785100" cy="23272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Попеременный </a:t>
            </a:r>
            <a:r>
              <a:rPr lang="ru-RU" sz="4000" dirty="0" err="1" smtClean="0"/>
              <a:t>четырехшажный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Скоростной вариант одновременного </a:t>
            </a:r>
            <a:r>
              <a:rPr lang="ru-RU" sz="4400" dirty="0" err="1" smtClean="0"/>
              <a:t>одношажного</a:t>
            </a:r>
            <a:r>
              <a:rPr lang="ru-RU" sz="4400" dirty="0" smtClean="0"/>
              <a:t> хода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2973388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773238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859" y="-31541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одношажный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50" y="981075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sz="4400" dirty="0" smtClean="0"/>
              <a:t>Одновременный </a:t>
            </a:r>
            <a:r>
              <a:rPr lang="ru-RU" sz="4400" dirty="0" err="1" smtClean="0"/>
              <a:t>бесшажный</a:t>
            </a:r>
            <a:r>
              <a:rPr lang="ru-RU" sz="4400" dirty="0" smtClean="0"/>
              <a:t> ход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попеременный </a:t>
            </a:r>
            <a:br>
              <a:rPr lang="ru-RU" sz="4000" dirty="0" smtClean="0"/>
            </a:b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одновременный одношажный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9" y="11663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- одновременный </a:t>
            </a: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1412875"/>
            <a:ext cx="9072562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преодоления подъемов на лыжах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538" y="2133600"/>
            <a:ext cx="4589462" cy="4387850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Подъем «Лесенкой».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628775"/>
            <a:ext cx="374491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827088" y="-34925"/>
            <a:ext cx="7635875" cy="862013"/>
          </a:xfrm>
        </p:spPr>
        <p:txBody>
          <a:bodyPr/>
          <a:lstStyle/>
          <a:p>
            <a:pPr algn="ctr" eaLnBrk="1" hangingPunct="1"/>
            <a:r>
              <a:rPr lang="ru-RU" sz="4000" b="0" smtClean="0"/>
              <a:t>Подъем «Ёлочкой»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288" y="1916113"/>
            <a:ext cx="4608512" cy="45370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smtClean="0">
                <a:solidFill>
                  <a:srgbClr val="02303E"/>
                </a:solidFill>
              </a:rPr>
              <a:t>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sp>
        <p:nvSpPr>
          <p:cNvPr id="31747" name="Рисунок 3"/>
          <p:cNvSpPr>
            <a:spLocks noGrp="1"/>
          </p:cNvSpPr>
          <p:nvPr>
            <p:ph type="pic" idx="1"/>
          </p:nvPr>
        </p:nvSpPr>
        <p:spPr>
          <a:xfrm rot="420000">
            <a:off x="5084763" y="1530350"/>
            <a:ext cx="2466975" cy="3354388"/>
          </a:xfrm>
        </p:spPr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5104">
            <a:off x="5060950" y="1479550"/>
            <a:ext cx="25765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Цель урока: закрепить теоретические знания по лыжной подготовке.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Ознакомить учащихся с историей возникновения лыжного спорта.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Повторить технику лыжных ходов, спусков, подъемов, торможений и поворотов.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Воспитывать бережное отношение к лыжному инвентарю.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1276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Подъём «Полуёлочкой»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425" y="1700213"/>
            <a:ext cx="4321175" cy="438943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При подъёме «полуёлочкой»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00213"/>
            <a:ext cx="41798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69913" y="20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Преодоление спусков: в высокой, средней, низкой стойках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7368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Высокая стойка – ноги в коленях согнуты (до 160 гр.), туловище незначительно наклонено вперед, руки опущены, слегка согнуты в локтях. Средняя стойка – ноги согнуты в коленях (до 140 гр.). Туловище наклонено вперед, руки согнуты в локтевых суставах. Низкая стойка – ноги лыжника согнуты в коленных суставах под углом 120-130 гр., туловище наклонено до горизонтального положения, руки выдвинуты вперед.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268413"/>
            <a:ext cx="572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792162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поворотов на лыжах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2009775"/>
            <a:ext cx="5770563" cy="4840288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0" y="1484313"/>
            <a:ext cx="27384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Поворот переступанием </a:t>
            </a:r>
            <a:br>
              <a:rPr lang="ru-RU" sz="4000" smtClean="0"/>
            </a:br>
            <a:r>
              <a:rPr lang="ru-RU" sz="4000" smtClean="0"/>
              <a:t>вокруг носков лыж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2133600"/>
            <a:ext cx="4392613" cy="331152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Лыжник переносит вес тела на одну из лыж, а другую отводит  в сторону и, перенося на нее вес тела, приставляет к ней другую лыжу.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00213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052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Поворот «махом</a:t>
            </a:r>
            <a:r>
              <a:rPr lang="ru-RU" sz="4000" b="1" i="1" dirty="0" smtClean="0"/>
              <a:t>»</a:t>
            </a:r>
            <a:endParaRPr lang="ru-RU" sz="4000" b="1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06613"/>
            <a:ext cx="8123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-387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395288" y="-1127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smtClean="0"/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Польза катания на лыжах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738" y="2500313"/>
            <a:ext cx="4719637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практически всем!</a:t>
            </a:r>
          </a:p>
        </p:txBody>
      </p:sp>
      <p:pic>
        <p:nvPicPr>
          <p:cNvPr id="39939" name="Picture 2" descr="C:\Users\пк\Desktop\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133600"/>
            <a:ext cx="31527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/>
              <a:t>      </a:t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 smtClean="0"/>
              <a:t>Спасибо </a:t>
            </a:r>
            <a:br>
              <a:rPr lang="ru-RU" sz="8000" b="1" i="1" dirty="0" smtClean="0"/>
            </a:br>
            <a:r>
              <a:rPr lang="ru-RU" sz="8000" b="1" i="1" dirty="0" smtClean="0"/>
              <a:t>за внимание!</a:t>
            </a:r>
            <a:endParaRPr lang="ru-RU" sz="8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Источники: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288" y="1131888"/>
            <a:ext cx="8229600" cy="57610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www.bestreferat.ru/images/paper/17/71/7697117.png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www.sandrinebailly.ru/text/lyzhniy_sport/lyzhniy_sport-31.jpg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im1-tub-ru.yandex.net/i?id=586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f26489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0eb8efcbc6956b095cad8f5-56-144&amp;n=21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www.cyclosport.ru/pictures/node108/skate2.jpg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www.sandrinebailly.ru/text/lyzhniy_sport/lyzhniy_sport-16.jpg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www.studmed.ru/docs/static/a/5/5/0/d/a550d7ee3d3.jpg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8"/>
              </a:rPr>
              <a:t>http://</a:t>
            </a:r>
            <a:r>
              <a:rPr lang="en-US" sz="2400" dirty="0" smtClean="0">
                <a:hlinkClick r:id="rId8"/>
              </a:rPr>
              <a:t>skaz.com.ua/pars_docs/refs/2/1167/1167_html_m57df6dbe.png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История лыжного спорта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052513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Лыжные ходы</a:t>
            </a:r>
            <a:endParaRPr lang="ru-RU" dirty="0"/>
          </a:p>
        </p:txBody>
      </p:sp>
      <p:pic>
        <p:nvPicPr>
          <p:cNvPr id="17410" name="Picture 2" descr="C:\Users\пк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714500"/>
            <a:ext cx="6215062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701675"/>
            <a:ext cx="8321675" cy="3814763"/>
          </a:xfrm>
        </p:spPr>
      </p:pic>
      <p:sp>
        <p:nvSpPr>
          <p:cNvPr id="4" name="Овал 3"/>
          <p:cNvSpPr/>
          <p:nvPr/>
        </p:nvSpPr>
        <p:spPr>
          <a:xfrm>
            <a:off x="214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4786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642938"/>
            <a:ext cx="6643688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428875"/>
            <a:ext cx="1000125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500313"/>
            <a:ext cx="1000125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20688" y="706438"/>
            <a:ext cx="8321675" cy="526097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Попеременный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528</TotalTime>
  <Words>816</Words>
  <Application>Microsoft Office PowerPoint</Application>
  <PresentationFormat>Экран (4:3)</PresentationFormat>
  <Paragraphs>76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Презентация PowerPoint</vt:lpstr>
      <vt:lpstr> Цель урока: закрепить теоретические знания по лыжной подготовке.</vt:lpstr>
      <vt:lpstr>История лыжного спорта</vt:lpstr>
      <vt:lpstr>История лыжного спорта</vt:lpstr>
      <vt:lpstr>            Лыжные ходы</vt:lpstr>
      <vt:lpstr>Презентация PowerPoint</vt:lpstr>
      <vt:lpstr>Презентация PowerPoint</vt:lpstr>
      <vt:lpstr>Презентация PowerPoint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преодоления подъемов на лыжах</vt:lpstr>
      <vt:lpstr>Подъем «Ёлочкой»</vt:lpstr>
      <vt:lpstr>Подъём «Полуёлочкой»</vt:lpstr>
      <vt:lpstr>Преодоление спусков: в высокой, средней, низкой стойках</vt:lpstr>
      <vt:lpstr>Способы поворотов на лыжах</vt:lpstr>
      <vt:lpstr>Поворот переступанием  вокруг носков лыж</vt:lpstr>
      <vt:lpstr>Поворот «махом»</vt:lpstr>
      <vt:lpstr>Способы торможения</vt:lpstr>
      <vt:lpstr>Торможение упором</vt:lpstr>
      <vt:lpstr>Польза катания на лыжах</vt:lpstr>
      <vt:lpstr>               Спасибо  за внимание!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*</cp:lastModifiedBy>
  <cp:revision>58</cp:revision>
  <dcterms:created xsi:type="dcterms:W3CDTF">2013-12-22T09:08:20Z</dcterms:created>
  <dcterms:modified xsi:type="dcterms:W3CDTF">2022-12-03T18:25:16Z</dcterms:modified>
</cp:coreProperties>
</file>