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82" r:id="rId5"/>
    <p:sldId id="262" r:id="rId6"/>
    <p:sldId id="270" r:id="rId7"/>
    <p:sldId id="271" r:id="rId8"/>
    <p:sldId id="272" r:id="rId9"/>
    <p:sldId id="277" r:id="rId10"/>
    <p:sldId id="273" r:id="rId11"/>
    <p:sldId id="274" r:id="rId12"/>
    <p:sldId id="278" r:id="rId13"/>
    <p:sldId id="27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68124" autoAdjust="0"/>
  </p:normalViewPr>
  <p:slideViewPr>
    <p:cSldViewPr snapToGrid="0">
      <p:cViewPr varScale="1">
        <p:scale>
          <a:sx n="53" d="100"/>
          <a:sy n="53" d="100"/>
        </p:scale>
        <p:origin x="15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085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197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017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137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94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382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482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0450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282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841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9800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920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0255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9286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417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265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420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29697D6-0CAF-4EF2-B475-0EF1D3945C8A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EF9E7E9-CA79-4F03-A154-81468978E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349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6" y="1615099"/>
            <a:ext cx="6815669" cy="1515533"/>
          </a:xfrm>
        </p:spPr>
        <p:txBody>
          <a:bodyPr/>
          <a:lstStyle/>
          <a:p>
            <a:r>
              <a:rPr lang="ru-RU" sz="4400" b="1" dirty="0" smtClean="0"/>
              <a:t>Мастер - класс</a:t>
            </a:r>
            <a:br>
              <a:rPr lang="ru-RU" sz="4400" b="1" dirty="0" smtClean="0"/>
            </a:br>
            <a:r>
              <a:rPr lang="ru-RU" sz="4400" b="1" dirty="0" smtClean="0"/>
              <a:t>География как искусство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2998" y="3706365"/>
            <a:ext cx="7374467" cy="1320802"/>
          </a:xfrm>
        </p:spPr>
        <p:txBody>
          <a:bodyPr>
            <a:noAutofit/>
          </a:bodyPr>
          <a:lstStyle/>
          <a:p>
            <a:r>
              <a:rPr lang="ru-RU" sz="2800" dirty="0" smtClean="0"/>
              <a:t>Учитель географии МБОУ «Ясногорская СОШ»</a:t>
            </a:r>
          </a:p>
          <a:p>
            <a:r>
              <a:rPr lang="ru-RU" sz="2800" dirty="0" err="1" smtClean="0"/>
              <a:t>Солопёкина</a:t>
            </a:r>
            <a:r>
              <a:rPr lang="ru-RU" sz="2800" dirty="0" smtClean="0"/>
              <a:t> Олеся Павловна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2945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Кинофильмы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2422820"/>
            <a:ext cx="9601196" cy="3941404"/>
          </a:xfrm>
        </p:spPr>
        <p:txBody>
          <a:bodyPr>
            <a:normAutofit fontScale="92500" lnSpcReduction="20000"/>
          </a:bodyPr>
          <a:lstStyle/>
          <a:p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возбудить интерес у обучающихся к изучению новой темы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кинофрагментов на уроке методически подразделяется на три этапа:</a:t>
            </a:r>
          </a:p>
          <a:p>
            <a:pPr marL="0" lvl="0" indent="0">
              <a:buNone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Выявление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взаимосвязей между изучаемой темой и содержанием кинофрагмента;</a:t>
            </a:r>
          </a:p>
          <a:p>
            <a:pPr marL="0" lvl="0" indent="0">
              <a:buNone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Работа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кинофрагментом во время показа на уроке;</a:t>
            </a:r>
          </a:p>
          <a:p>
            <a:pPr marL="0" lvl="0" indent="0">
              <a:buNone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Работа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кинофрагментом после просмотра.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003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950976"/>
            <a:ext cx="9601196" cy="492489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задача учителя-это отбор нужного кинофильма , а из фильма кинофрагмента небольшого размера. Для этого существует большое количество программ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моему мнению самая простая и удобная из них   это программа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VirtualDub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этой программе возможно работать с популярными на сегодня форматами видео файлов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AVI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MKV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другими. Данная программа доступна в сети и бесплатна для пользователей.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492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585216"/>
            <a:ext cx="9601196" cy="5827776"/>
          </a:xfrm>
        </p:spPr>
        <p:txBody>
          <a:bodyPr>
            <a:normAutofit lnSpcReduction="10000"/>
          </a:bodyPr>
          <a:lstStyle/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Фильмов помогающих нам в работе огромное множество , вот примеры некоторых из них :</a:t>
            </a:r>
          </a:p>
          <a:p>
            <a:pPr lvl="1"/>
            <a:r>
              <a:rPr lang="ru-RU" b="1" dirty="0"/>
              <a:t>Экипаж (2016)-извержение вулкана</a:t>
            </a:r>
            <a:endParaRPr lang="ru-RU" sz="1600" b="1" dirty="0"/>
          </a:p>
          <a:p>
            <a:pPr lvl="1"/>
            <a:r>
              <a:rPr lang="ru-RU" b="1" dirty="0"/>
              <a:t>Гидроагрегат (2019)-</a:t>
            </a:r>
            <a:r>
              <a:rPr lang="ru-RU" b="1" dirty="0" smtClean="0"/>
              <a:t>гидроэлектростанция</a:t>
            </a:r>
            <a:endParaRPr lang="ru-RU" sz="1600" b="1" dirty="0"/>
          </a:p>
          <a:p>
            <a:pPr lvl="1"/>
            <a:r>
              <a:rPr lang="ru-RU" b="1" dirty="0" smtClean="0"/>
              <a:t>Землетрясение </a:t>
            </a:r>
            <a:r>
              <a:rPr lang="ru-RU" b="1" dirty="0"/>
              <a:t>(2016), Спитак (2019) - </a:t>
            </a:r>
            <a:r>
              <a:rPr lang="ru-RU" b="1" dirty="0" smtClean="0"/>
              <a:t>землетрясение </a:t>
            </a:r>
            <a:r>
              <a:rPr lang="ru-RU" b="1" dirty="0"/>
              <a:t>в Армении в 1988 году</a:t>
            </a:r>
            <a:endParaRPr lang="ru-RU" sz="1600" b="1" dirty="0"/>
          </a:p>
          <a:p>
            <a:pPr lvl="1"/>
            <a:r>
              <a:rPr lang="ru-RU" b="1" dirty="0"/>
              <a:t>Утомленные солнцем пустыни – пустыня, барханы</a:t>
            </a:r>
            <a:endParaRPr lang="ru-RU" sz="1600" b="1" dirty="0"/>
          </a:p>
          <a:p>
            <a:pPr lvl="1"/>
            <a:r>
              <a:rPr lang="ru-RU" b="1" dirty="0"/>
              <a:t>Ледокол (2016)- льды, Арктика, Северный ледовитый океан</a:t>
            </a:r>
            <a:endParaRPr lang="ru-RU" sz="1600" b="1" dirty="0"/>
          </a:p>
          <a:p>
            <a:pPr lvl="1"/>
            <a:r>
              <a:rPr lang="ru-RU" b="1" dirty="0"/>
              <a:t>Невозможное (2012)- цунами в </a:t>
            </a:r>
            <a:r>
              <a:rPr lang="ru-RU" b="1" dirty="0" err="1"/>
              <a:t>Тайланде</a:t>
            </a:r>
            <a:endParaRPr lang="ru-RU" sz="1600" b="1" dirty="0"/>
          </a:p>
          <a:p>
            <a:pPr lvl="1"/>
            <a:r>
              <a:rPr lang="ru-RU" b="1" dirty="0"/>
              <a:t>2012 (2009)– фильм о теории дрейфа материков</a:t>
            </a:r>
            <a:endParaRPr lang="ru-RU" sz="1600" b="1" dirty="0"/>
          </a:p>
          <a:p>
            <a:pPr lvl="1"/>
            <a:r>
              <a:rPr lang="ru-RU" b="1" dirty="0" err="1"/>
              <a:t>Геошторм</a:t>
            </a:r>
            <a:r>
              <a:rPr lang="ru-RU" b="1" dirty="0"/>
              <a:t> (2017)-молния, смерч, цунами, жара, холод, песчаная буря.</a:t>
            </a:r>
            <a:endParaRPr lang="ru-RU" sz="1600" b="1" dirty="0"/>
          </a:p>
          <a:p>
            <a:pPr lvl="1"/>
            <a:r>
              <a:rPr lang="ru-RU" b="1" dirty="0"/>
              <a:t>Разлом Сан-</a:t>
            </a:r>
            <a:r>
              <a:rPr lang="ru-RU" b="1" dirty="0" err="1"/>
              <a:t>Андрес</a:t>
            </a:r>
            <a:r>
              <a:rPr lang="ru-RU" b="1" dirty="0"/>
              <a:t> (2015)-последствия </a:t>
            </a:r>
            <a:r>
              <a:rPr lang="ru-RU" b="1" dirty="0" smtClean="0"/>
              <a:t>землетрясения, </a:t>
            </a:r>
            <a:r>
              <a:rPr lang="ru-RU" b="1" dirty="0"/>
              <a:t>разломы земной коры</a:t>
            </a:r>
            <a:endParaRPr lang="ru-RU" sz="1600" b="1" dirty="0"/>
          </a:p>
          <a:p>
            <a:pPr lvl="1"/>
            <a:r>
              <a:rPr lang="ru-RU" b="1" dirty="0"/>
              <a:t>И грянул шторм (2016), Идеальный шторм (2019)</a:t>
            </a:r>
            <a:endParaRPr lang="ru-RU" sz="1600" b="1" dirty="0"/>
          </a:p>
          <a:p>
            <a:pPr lvl="1"/>
            <a:r>
              <a:rPr lang="ru-RU" b="1" dirty="0"/>
              <a:t>Смерч (1996)</a:t>
            </a:r>
            <a:endParaRPr lang="ru-RU" sz="16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088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1039369" y="615696"/>
            <a:ext cx="4349495" cy="6242304"/>
          </a:xfrm>
        </p:spPr>
        <p:txBody>
          <a:bodyPr>
            <a:normAutofit fontScale="40000" lnSpcReduction="20000"/>
          </a:bodyPr>
          <a:lstStyle/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 жалею о том, что не видел лица всей Земли,</a:t>
            </a:r>
            <a:b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её океанов, вершин ледяных и закатов.</a:t>
            </a:r>
            <a:b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парус мечты вёл по свету мои корабли,</a:t>
            </a:r>
            <a:b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 стёклах витрин видел я альбатросов и скатов.</a:t>
            </a:r>
            <a:b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 не слышал, как в Лондоне час отбивает Биг-Бен,</a:t>
            </a:r>
            <a:b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 не видел, как звёзды сползают к </a:t>
            </a:r>
            <a:r>
              <a:rPr lang="ru-RU" sz="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фьёрдам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всё ниже,</a:t>
            </a:r>
            <a:b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кипит за кормой горький снег атлантических пен,</a:t>
            </a:r>
            <a:b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 в начале весны голубеют фиалки в Париже.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90595" y="615696"/>
            <a:ext cx="46085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595" y="2779776"/>
            <a:ext cx="3581705" cy="294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38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Задачи школы:</a:t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sz="2800" dirty="0" smtClean="0"/>
              <a:t>Формирование </a:t>
            </a:r>
            <a:r>
              <a:rPr lang="ru-RU" sz="2800" dirty="0"/>
              <a:t>у детей навыков самостоятельной деятельности, </a:t>
            </a:r>
            <a:r>
              <a:rPr lang="ru-RU" sz="2800" dirty="0" smtClean="0"/>
              <a:t>стремления </a:t>
            </a:r>
            <a:r>
              <a:rPr lang="ru-RU" sz="2800" dirty="0"/>
              <a:t>к самообразованию;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-</a:t>
            </a:r>
            <a:r>
              <a:rPr lang="ru-RU" sz="2800" dirty="0"/>
              <a:t>Р</a:t>
            </a:r>
            <a:r>
              <a:rPr lang="ru-RU" sz="2800" dirty="0" smtClean="0"/>
              <a:t>азвитие </a:t>
            </a:r>
            <a:r>
              <a:rPr lang="ru-RU" sz="2800" dirty="0"/>
              <a:t>познавательных потребностей, способностей и интересов;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-Формирование </a:t>
            </a:r>
            <a:r>
              <a:rPr lang="ru-RU" sz="2800" dirty="0"/>
              <a:t>мотивов и стимулов к получению знаний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368091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7120" y="817375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живописи, кинематографа и художественной литературы на уроках географии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19" y="2556932"/>
            <a:ext cx="6156959" cy="375242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834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522976" y="4279392"/>
            <a:ext cx="353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1</a:t>
            </a:r>
            <a:endParaRPr lang="ru-RU" sz="1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88" y="945557"/>
            <a:ext cx="7644383" cy="4540844"/>
          </a:xfrm>
        </p:spPr>
      </p:pic>
      <p:sp>
        <p:nvSpPr>
          <p:cNvPr id="8" name="TextBox 7"/>
          <p:cNvSpPr txBox="1"/>
          <p:nvPr/>
        </p:nvSpPr>
        <p:spPr>
          <a:xfrm>
            <a:off x="5352288" y="4913376"/>
            <a:ext cx="52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</a:t>
            </a:r>
            <a:r>
              <a:rPr lang="ru-RU" dirty="0" err="1" smtClean="0">
                <a:hlinkClick r:id="rId3" action="ppaction://hlinksldjump"/>
              </a:rPr>
              <a:t>Слайд</a:t>
            </a:r>
            <a:r>
              <a:rPr lang="ru-RU" dirty="0" smtClean="0">
                <a:hlinkClick r:id="rId3" action="ppaction://hlinksldjump"/>
              </a:rPr>
              <a:t> 6</a:t>
            </a:r>
            <a:endParaRPr lang="ru-RU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71" y="375243"/>
            <a:ext cx="4047743" cy="568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39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4082" y="823783"/>
            <a:ext cx="9601196" cy="5175652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 smtClean="0"/>
              <a:t>Как </a:t>
            </a:r>
            <a:r>
              <a:rPr lang="ru-RU" sz="3000" dirty="0"/>
              <a:t>велика моя страна,</a:t>
            </a:r>
            <a:br>
              <a:rPr lang="ru-RU" sz="3000" dirty="0"/>
            </a:br>
            <a:r>
              <a:rPr lang="ru-RU" sz="3000" dirty="0"/>
              <a:t>Как широки её просторы!</a:t>
            </a:r>
            <a:br>
              <a:rPr lang="ru-RU" sz="3000" dirty="0"/>
            </a:br>
            <a:r>
              <a:rPr lang="ru-RU" sz="3000" dirty="0"/>
              <a:t>Озёра, реки и поля</a:t>
            </a:r>
            <a:br>
              <a:rPr lang="ru-RU" sz="3000" dirty="0"/>
            </a:br>
            <a:r>
              <a:rPr lang="ru-RU" sz="3000" dirty="0"/>
              <a:t>Леса, и степь, и горы...</a:t>
            </a:r>
            <a:br>
              <a:rPr lang="ru-RU" sz="3000" dirty="0"/>
            </a:br>
            <a:r>
              <a:rPr lang="ru-RU" sz="3000" dirty="0"/>
              <a:t>Раскинулась моя страна</a:t>
            </a:r>
            <a:br>
              <a:rPr lang="ru-RU" sz="3000" dirty="0"/>
            </a:br>
            <a:r>
              <a:rPr lang="ru-RU" sz="3000" dirty="0"/>
              <a:t>От севера до юга.</a:t>
            </a:r>
            <a:br>
              <a:rPr lang="ru-RU" sz="3000" dirty="0"/>
            </a:br>
            <a:r>
              <a:rPr lang="ru-RU" sz="3000" dirty="0"/>
              <a:t>Когда в одном краю весна,</a:t>
            </a:r>
            <a:br>
              <a:rPr lang="ru-RU" sz="3000" dirty="0"/>
            </a:br>
            <a:r>
              <a:rPr lang="ru-RU" sz="3000" dirty="0"/>
              <a:t>В другом — снега и вьюга.</a:t>
            </a:r>
            <a:br>
              <a:rPr lang="ru-RU" sz="3000" dirty="0"/>
            </a:br>
            <a:r>
              <a:rPr lang="ru-RU" sz="3000" dirty="0"/>
              <a:t>В Москве ложатся спать сейчас,</a:t>
            </a:r>
            <a:br>
              <a:rPr lang="ru-RU" sz="3000" dirty="0"/>
            </a:br>
            <a:r>
              <a:rPr lang="ru-RU" sz="3000" dirty="0"/>
              <a:t>Луна глядит в оконце.</a:t>
            </a:r>
            <a:br>
              <a:rPr lang="ru-RU" sz="3000" dirty="0"/>
            </a:br>
            <a:r>
              <a:rPr lang="ru-RU" sz="3000" dirty="0"/>
              <a:t>Дальневосточник в тот же час</a:t>
            </a:r>
            <a:br>
              <a:rPr lang="ru-RU" sz="3000" dirty="0"/>
            </a:br>
            <a:r>
              <a:rPr lang="ru-RU" sz="3000" dirty="0"/>
              <a:t>Встаёт, встречая солнце.</a:t>
            </a:r>
            <a:br>
              <a:rPr lang="ru-RU" sz="3000" dirty="0"/>
            </a:br>
            <a:endParaRPr lang="ru-RU" sz="3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566" y="2920440"/>
            <a:ext cx="5029200" cy="33261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469" y="576648"/>
            <a:ext cx="3903027" cy="258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82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7354" y="616913"/>
            <a:ext cx="9601196" cy="1303867"/>
          </a:xfrm>
        </p:spPr>
        <p:txBody>
          <a:bodyPr>
            <a:normAutofit/>
          </a:bodyPr>
          <a:lstStyle/>
          <a:p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достопримечательностям России 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узбасса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966" y="4117900"/>
            <a:ext cx="3472872" cy="20175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95" y="1920780"/>
            <a:ext cx="3318671" cy="212462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493" y="1848283"/>
            <a:ext cx="3432573" cy="2269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90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6490" y="684478"/>
            <a:ext cx="5300470" cy="4867320"/>
          </a:xfrm>
        </p:spPr>
        <p:txBody>
          <a:bodyPr>
            <a:normAutofit lnSpcReduction="10000"/>
          </a:bodyPr>
          <a:lstStyle/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Описывая огромные просторы территории России, можно зачитать  стихотворение К. Симонова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Касаясь трёх великих океанов,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лежит, раскинув города,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Покрыта сетью меридианов,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Непобедима, широка, горда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27648" y="684478"/>
            <a:ext cx="528827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Затем, после прочтения  учащимся ставятся вопросы и задания: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Какими океанами омывается Россия? Покажите их на карте.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Назовите крайние точки России. Покажите их на карте.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Покажите на карте, с какими государствами граничит Россия?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вы понимаете слова: «непобедима, широка, горда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06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 технологии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Чтение художественного отрывка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3133344"/>
            <a:ext cx="1010716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/>
              <a:t>«Вертикальные </a:t>
            </a:r>
            <a:r>
              <a:rPr lang="ru-RU" sz="2800" dirty="0"/>
              <a:t>лучи солнца ослепляли и палили безжалостно. Термометр в тени показывал +46. До песка нельзя было дотронуться рукой. С юго-востока дул сухой, обжигающий ветер.  К концу дня становилось трудно дышать, губы высыхали и трескались. Язык во рту набухал, всё время хотелось пить…» [</a:t>
            </a:r>
            <a:r>
              <a:rPr lang="ru-RU" sz="2800" dirty="0" err="1"/>
              <a:t>Мурзаев</a:t>
            </a:r>
            <a:r>
              <a:rPr lang="ru-RU" sz="2800" dirty="0"/>
              <a:t> Э.М. Непроторенными пустынями. Записки географа.- Э. М. </a:t>
            </a:r>
            <a:r>
              <a:rPr lang="ru-RU" sz="2800" dirty="0" err="1"/>
              <a:t>Мурзаев</a:t>
            </a:r>
            <a:r>
              <a:rPr lang="ru-RU" sz="2800" dirty="0"/>
              <a:t>. -  М: Молодая гвардия, 1954. – 392 с.</a:t>
            </a: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0062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8308" y="829056"/>
            <a:ext cx="9601196" cy="500544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Применяется для повышения внимания, расширения представлений об </a:t>
            </a: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объекте 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явлении. Помогают в данном вопросе</a:t>
            </a: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Отрывки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художественной литературы;</a:t>
            </a:r>
          </a:p>
          <a:p>
            <a:pPr marL="457200" indent="-457200">
              <a:buAutoNum type="arabicPeriod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Мифы;</a:t>
            </a:r>
          </a:p>
          <a:p>
            <a:pPr marL="457200" indent="-457200">
              <a:buAutoNum type="arabicPeriod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Сказки;</a:t>
            </a:r>
          </a:p>
          <a:p>
            <a:pPr marL="457200" indent="-457200">
              <a:buAutoNum type="arabicPeriod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Загадки;</a:t>
            </a:r>
          </a:p>
          <a:p>
            <a:pPr marL="457200" indent="-457200">
              <a:buAutoNum type="arabicPeriod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Считалки;</a:t>
            </a:r>
          </a:p>
          <a:p>
            <a:pPr marL="457200" indent="-457200">
              <a:buAutoNum type="arabicPeriod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Поэзия;</a:t>
            </a:r>
          </a:p>
          <a:p>
            <a:pPr marL="457200" indent="-457200">
              <a:buAutoNum type="arabicPeriod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Картины художников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812534" y="3331779"/>
            <a:ext cx="48798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Знают Альпы и Тибет - Джомолунгмы выше нет.</a:t>
            </a:r>
          </a:p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Высота, какая? – спросим. – </a:t>
            </a:r>
          </a:p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Восемь </a:t>
            </a:r>
            <a:r>
              <a:rPr lang="ru-RU" sz="2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восемь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сорок восемь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6015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216</TotalTime>
  <Words>488</Words>
  <Application>Microsoft Office PowerPoint</Application>
  <PresentationFormat>Широкоэкранный</PresentationFormat>
  <Paragraphs>60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Garamond</vt:lpstr>
      <vt:lpstr>Times New Roman</vt:lpstr>
      <vt:lpstr>Натуральные материалы</vt:lpstr>
      <vt:lpstr>Мастер - класс География как искусство</vt:lpstr>
      <vt:lpstr>Задачи школы: </vt:lpstr>
      <vt:lpstr>Использование живописи, кинематографа и художественной литературы на уроках географии</vt:lpstr>
      <vt:lpstr>Презентация PowerPoint</vt:lpstr>
      <vt:lpstr>Презентация PowerPoint</vt:lpstr>
      <vt:lpstr>Работа в группах по достопримечательностям России и Кузбасса</vt:lpstr>
      <vt:lpstr>Презентация PowerPoint</vt:lpstr>
      <vt:lpstr>Информационно-коммуникационные технологии</vt:lpstr>
      <vt:lpstr>Презентация PowerPoint</vt:lpstr>
      <vt:lpstr>Кинофильмы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География как искусство</dc:title>
  <dc:creator>Учетная запись Майкрософт</dc:creator>
  <cp:lastModifiedBy>Учетная запись Майкрософт</cp:lastModifiedBy>
  <cp:revision>38</cp:revision>
  <dcterms:created xsi:type="dcterms:W3CDTF">2022-11-04T05:11:20Z</dcterms:created>
  <dcterms:modified xsi:type="dcterms:W3CDTF">2022-12-03T11:13:42Z</dcterms:modified>
</cp:coreProperties>
</file>