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D6009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23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E10DBA-D5BF-462A-8635-9A7199C37A52}" type="doc">
      <dgm:prSet loTypeId="urn:microsoft.com/office/officeart/2008/layout/RadialCluster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9FB1ACD-E296-4B0D-8CDC-60DD191E8543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Солеобразующие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A0616E-E1F9-453B-A0E6-901E77291C36}" type="parTrans" cxnId="{10E1B59A-E73D-4139-95DF-505FCC14D2AC}">
      <dgm:prSet/>
      <dgm:spPr/>
      <dgm:t>
        <a:bodyPr/>
        <a:lstStyle/>
        <a:p>
          <a:endParaRPr lang="ru-RU"/>
        </a:p>
      </dgm:t>
    </dgm:pt>
    <dgm:pt modelId="{EFAC6CDA-0765-4C22-9597-48D42B6432FD}" type="sibTrans" cxnId="{10E1B59A-E73D-4139-95DF-505FCC14D2AC}">
      <dgm:prSet/>
      <dgm:spPr/>
      <dgm:t>
        <a:bodyPr/>
        <a:lstStyle/>
        <a:p>
          <a:endParaRPr lang="ru-RU"/>
        </a:p>
      </dgm:t>
    </dgm:pt>
    <dgm:pt modelId="{35FFF00C-4EE3-4802-96E3-D5698DDB32BA}">
      <dgm:prSet phldrT="[Текст]" custT="1"/>
      <dgm:spPr/>
      <dgm:t>
        <a:bodyPr/>
        <a:lstStyle/>
        <a:p>
          <a:r>
            <a:rPr lang="ru-RU" sz="140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Амфотерные оксиды</a:t>
          </a:r>
        </a:p>
        <a:p>
          <a:r>
            <a:rPr lang="en-US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BeO</a:t>
          </a:r>
          <a:endParaRPr lang="en-US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ZnO</a:t>
          </a:r>
          <a:endParaRPr lang="en-US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r>
            <a:rPr lang="en-US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PbO</a:t>
          </a:r>
          <a:endParaRPr lang="en-US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6A3C5D-DF31-49FD-8C04-B92C66731E9F}" type="parTrans" cxnId="{EE2F360D-B7D7-49C1-89FA-A5789FDC8CF9}">
      <dgm:prSet/>
      <dgm:spPr/>
      <dgm:t>
        <a:bodyPr/>
        <a:lstStyle/>
        <a:p>
          <a:endParaRPr lang="ru-RU"/>
        </a:p>
      </dgm:t>
    </dgm:pt>
    <dgm:pt modelId="{97CA35D4-EE80-4B1D-86E3-608FA2A645FA}" type="sibTrans" cxnId="{EE2F360D-B7D7-49C1-89FA-A5789FDC8CF9}">
      <dgm:prSet/>
      <dgm:spPr/>
      <dgm:t>
        <a:bodyPr/>
        <a:lstStyle/>
        <a:p>
          <a:endParaRPr lang="ru-RU"/>
        </a:p>
      </dgm:t>
    </dgm:pt>
    <dgm:pt modelId="{FE203861-6D6D-405F-B28C-EB17E456DBC9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14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-2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i="0" u="sng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оксиды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Na</a:t>
          </a:r>
          <a:r>
            <a:rPr lang="en-US" sz="1400" i="0" u="none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i="0" u="none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K</a:t>
          </a:r>
          <a:r>
            <a:rPr lang="en-US" sz="1400" i="0" u="none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i="0" u="none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MgO</a:t>
          </a:r>
          <a:endParaRPr lang="en-US" sz="1400" i="0" u="none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CaO</a:t>
          </a:r>
          <a:endParaRPr lang="en-US" sz="1400" i="0" u="none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FeO</a:t>
          </a:r>
          <a:endParaRPr lang="en-US" sz="1400" i="0" u="none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CuO</a:t>
          </a:r>
          <a:endParaRPr lang="en-US" sz="1400" i="0" u="none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MnO</a:t>
          </a:r>
          <a:endParaRPr lang="en-US" sz="1400" i="0" u="none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400" i="0" u="none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CrO</a:t>
          </a:r>
          <a:endParaRPr lang="ru-RU" sz="1400" i="0" u="none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A47AEA-F285-4D9A-97ED-1450096416F4}" type="parTrans" cxnId="{FA8ABF1B-B90B-4842-ABA6-93068690E16B}">
      <dgm:prSet/>
      <dgm:spPr/>
      <dgm:t>
        <a:bodyPr/>
        <a:lstStyle/>
        <a:p>
          <a:endParaRPr lang="ru-RU"/>
        </a:p>
      </dgm:t>
    </dgm:pt>
    <dgm:pt modelId="{9D9F352B-F146-4C4C-B535-1C31FEA2F75F}" type="sibTrans" cxnId="{FA8ABF1B-B90B-4842-ABA6-93068690E16B}">
      <dgm:prSet/>
      <dgm:spPr/>
      <dgm:t>
        <a:bodyPr/>
        <a:lstStyle/>
        <a:p>
          <a:endParaRPr lang="ru-RU"/>
        </a:p>
      </dgm:t>
    </dgm:pt>
    <dgm:pt modelId="{65933B42-5EBC-41C9-A5EC-B572F9A7A11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Неме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14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-2</a:t>
          </a:r>
        </a:p>
        <a:p>
          <a:pPr>
            <a:spcAft>
              <a:spcPts val="0"/>
            </a:spcAft>
          </a:pPr>
          <a:r>
            <a:rPr lang="ru-RU" sz="1400" u="sng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Кислотные оксиды</a:t>
          </a:r>
        </a:p>
        <a:p>
          <a:pPr>
            <a:spcAft>
              <a:spcPct val="35000"/>
            </a:spcAft>
          </a:pPr>
          <a:r>
            <a:rPr lang="ru-RU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</a:t>
          </a:r>
          <a:r>
            <a:rPr lang="ru-RU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>
            <a:spcAft>
              <a:spcPct val="35000"/>
            </a:spcAft>
          </a:pP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sz="1400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5F7C88-D5DE-4855-9B07-E4B3BF3ABFE2}" type="sibTrans" cxnId="{A157E73E-BF56-4AB1-962D-1E46BC7F5509}">
      <dgm:prSet/>
      <dgm:spPr/>
      <dgm:t>
        <a:bodyPr/>
        <a:lstStyle/>
        <a:p>
          <a:endParaRPr lang="ru-RU"/>
        </a:p>
      </dgm:t>
    </dgm:pt>
    <dgm:pt modelId="{09BF4D55-7CF8-424C-A5C5-B168FA834311}" type="parTrans" cxnId="{A157E73E-BF56-4AB1-962D-1E46BC7F5509}">
      <dgm:prSet/>
      <dgm:spPr/>
      <dgm:t>
        <a:bodyPr/>
        <a:lstStyle/>
        <a:p>
          <a:endParaRPr lang="ru-RU"/>
        </a:p>
      </dgm:t>
    </dgm:pt>
    <dgm:pt modelId="{10B831AE-C937-468A-A9BA-17DC966D0136}">
      <dgm:prSet phldrT="[Текст]" custScaleX="157244" custScaleY="69461" custLinFactNeighborX="-60153" custLinFactNeighborY="-55637"/>
      <dgm:spPr/>
    </dgm:pt>
    <dgm:pt modelId="{61515978-B25A-42FD-92A1-4FF410DCCD6D}" type="parTrans" cxnId="{2E1F5FE9-CD94-4406-9679-13E454A22ED1}">
      <dgm:prSet/>
      <dgm:spPr/>
      <dgm:t>
        <a:bodyPr/>
        <a:lstStyle/>
        <a:p>
          <a:endParaRPr lang="ru-RU"/>
        </a:p>
      </dgm:t>
    </dgm:pt>
    <dgm:pt modelId="{33C6B4F0-C84A-45FE-81B4-DC3E7633500A}" type="sibTrans" cxnId="{2E1F5FE9-CD94-4406-9679-13E454A22ED1}">
      <dgm:prSet/>
      <dgm:spPr/>
      <dgm:t>
        <a:bodyPr/>
        <a:lstStyle/>
        <a:p>
          <a:endParaRPr lang="ru-RU"/>
        </a:p>
      </dgm:t>
    </dgm:pt>
    <dgm:pt modelId="{A269EFE3-F787-4107-A19B-8C2143175135}" type="pres">
      <dgm:prSet presAssocID="{CCE10DBA-D5BF-462A-8635-9A7199C37A5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7F34558B-C684-4FB0-84ED-5103EF425F42}" type="pres">
      <dgm:prSet presAssocID="{C9FB1ACD-E296-4B0D-8CDC-60DD191E8543}" presName="singleCycle" presStyleCnt="0"/>
      <dgm:spPr/>
    </dgm:pt>
    <dgm:pt modelId="{439ED3A7-AED2-4D54-B1D6-F0B46AABCC54}" type="pres">
      <dgm:prSet presAssocID="{C9FB1ACD-E296-4B0D-8CDC-60DD191E8543}" presName="singleCenter" presStyleLbl="node1" presStyleIdx="0" presStyleCnt="4" custScaleX="157244" custScaleY="32722" custLinFactNeighborX="-40058" custLinFactNeighborY="-62903">
        <dgm:presLayoutVars>
          <dgm:chMax val="7"/>
          <dgm:chPref val="7"/>
        </dgm:presLayoutVars>
      </dgm:prSet>
      <dgm:spPr/>
    </dgm:pt>
    <dgm:pt modelId="{654B4476-F8A4-4A78-83E2-5445FBD58804}" type="pres">
      <dgm:prSet presAssocID="{09BF4D55-7CF8-424C-A5C5-B168FA834311}" presName="Name56" presStyleLbl="parChTrans1D2" presStyleIdx="0" presStyleCnt="3"/>
      <dgm:spPr/>
    </dgm:pt>
    <dgm:pt modelId="{E0E673DB-0F6C-48BD-A99E-D39CBA3A3C51}" type="pres">
      <dgm:prSet presAssocID="{65933B42-5EBC-41C9-A5EC-B572F9A7A116}" presName="text0" presStyleLbl="node1" presStyleIdx="1" presStyleCnt="4" custScaleX="183082" custScaleY="348153" custRadScaleRad="69791" custRadScaleInc="-123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87CDD-6583-48EC-BECD-F71CCC6BACB5}" type="pres">
      <dgm:prSet presAssocID="{B26A3C5D-DF31-49FD-8C04-B92C66731E9F}" presName="Name56" presStyleLbl="parChTrans1D2" presStyleIdx="1" presStyleCnt="3"/>
      <dgm:spPr/>
    </dgm:pt>
    <dgm:pt modelId="{CFB96887-92C5-436F-BDF6-B72A9AECAAE3}" type="pres">
      <dgm:prSet presAssocID="{35FFF00C-4EE3-4802-96E3-D5698DDB32BA}" presName="text0" presStyleLbl="node1" presStyleIdx="2" presStyleCnt="4" custScaleX="166334" custScaleY="254887" custRadScaleRad="67695" custRadScaleInc="-169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7A13A-9F31-4770-A06C-9C481881914F}" type="pres">
      <dgm:prSet presAssocID="{CEA47AEA-F285-4D9A-97ED-1450096416F4}" presName="Name56" presStyleLbl="parChTrans1D2" presStyleIdx="2" presStyleCnt="3"/>
      <dgm:spPr/>
    </dgm:pt>
    <dgm:pt modelId="{ACA1106A-AB9E-45EB-8BEE-402C7982C8A8}" type="pres">
      <dgm:prSet presAssocID="{FE203861-6D6D-405F-B28C-EB17E456DBC9}" presName="text0" presStyleLbl="node1" presStyleIdx="3" presStyleCnt="4" custScaleX="173659" custScaleY="337621" custRadScaleRad="163758" custRadScaleInc="69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A1DD28-C1CA-473D-A944-75DA545755AF}" type="presOf" srcId="{C9FB1ACD-E296-4B0D-8CDC-60DD191E8543}" destId="{439ED3A7-AED2-4D54-B1D6-F0B46AABCC54}" srcOrd="0" destOrd="0" presId="urn:microsoft.com/office/officeart/2008/layout/RadialCluster"/>
    <dgm:cxn modelId="{10E1B59A-E73D-4139-95DF-505FCC14D2AC}" srcId="{CCE10DBA-D5BF-462A-8635-9A7199C37A52}" destId="{C9FB1ACD-E296-4B0D-8CDC-60DD191E8543}" srcOrd="0" destOrd="0" parTransId="{DAA0616E-E1F9-453B-A0E6-901E77291C36}" sibTransId="{EFAC6CDA-0765-4C22-9597-48D42B6432FD}"/>
    <dgm:cxn modelId="{204680DB-9288-4CE8-93AC-EC368719323B}" type="presOf" srcId="{FE203861-6D6D-405F-B28C-EB17E456DBC9}" destId="{ACA1106A-AB9E-45EB-8BEE-402C7982C8A8}" srcOrd="0" destOrd="0" presId="urn:microsoft.com/office/officeart/2008/layout/RadialCluster"/>
    <dgm:cxn modelId="{EE2F360D-B7D7-49C1-89FA-A5789FDC8CF9}" srcId="{C9FB1ACD-E296-4B0D-8CDC-60DD191E8543}" destId="{35FFF00C-4EE3-4802-96E3-D5698DDB32BA}" srcOrd="1" destOrd="0" parTransId="{B26A3C5D-DF31-49FD-8C04-B92C66731E9F}" sibTransId="{97CA35D4-EE80-4B1D-86E3-608FA2A645FA}"/>
    <dgm:cxn modelId="{727BD0EE-EC8A-4A13-9051-4940A14B2C75}" type="presOf" srcId="{09BF4D55-7CF8-424C-A5C5-B168FA834311}" destId="{654B4476-F8A4-4A78-83E2-5445FBD58804}" srcOrd="0" destOrd="0" presId="urn:microsoft.com/office/officeart/2008/layout/RadialCluster"/>
    <dgm:cxn modelId="{FA8ABF1B-B90B-4842-ABA6-93068690E16B}" srcId="{C9FB1ACD-E296-4B0D-8CDC-60DD191E8543}" destId="{FE203861-6D6D-405F-B28C-EB17E456DBC9}" srcOrd="2" destOrd="0" parTransId="{CEA47AEA-F285-4D9A-97ED-1450096416F4}" sibTransId="{9D9F352B-F146-4C4C-B535-1C31FEA2F75F}"/>
    <dgm:cxn modelId="{2E1F5FE9-CD94-4406-9679-13E454A22ED1}" srcId="{CCE10DBA-D5BF-462A-8635-9A7199C37A52}" destId="{10B831AE-C937-468A-A9BA-17DC966D0136}" srcOrd="1" destOrd="0" parTransId="{61515978-B25A-42FD-92A1-4FF410DCCD6D}" sibTransId="{33C6B4F0-C84A-45FE-81B4-DC3E7633500A}"/>
    <dgm:cxn modelId="{E01EE5BB-8FA2-4D3A-97CD-C354AFC8ADF2}" type="presOf" srcId="{35FFF00C-4EE3-4802-96E3-D5698DDB32BA}" destId="{CFB96887-92C5-436F-BDF6-B72A9AECAAE3}" srcOrd="0" destOrd="0" presId="urn:microsoft.com/office/officeart/2008/layout/RadialCluster"/>
    <dgm:cxn modelId="{18F64466-BE3F-4F15-925B-5D0861B74500}" type="presOf" srcId="{65933B42-5EBC-41C9-A5EC-B572F9A7A116}" destId="{E0E673DB-0F6C-48BD-A99E-D39CBA3A3C51}" srcOrd="0" destOrd="0" presId="urn:microsoft.com/office/officeart/2008/layout/RadialCluster"/>
    <dgm:cxn modelId="{A157E73E-BF56-4AB1-962D-1E46BC7F5509}" srcId="{C9FB1ACD-E296-4B0D-8CDC-60DD191E8543}" destId="{65933B42-5EBC-41C9-A5EC-B572F9A7A116}" srcOrd="0" destOrd="0" parTransId="{09BF4D55-7CF8-424C-A5C5-B168FA834311}" sibTransId="{235F7C88-D5DE-4855-9B07-E4B3BF3ABFE2}"/>
    <dgm:cxn modelId="{7EBF118A-AEDF-4324-8D37-595D4A2032D8}" type="presOf" srcId="{CCE10DBA-D5BF-462A-8635-9A7199C37A52}" destId="{A269EFE3-F787-4107-A19B-8C2143175135}" srcOrd="0" destOrd="0" presId="urn:microsoft.com/office/officeart/2008/layout/RadialCluster"/>
    <dgm:cxn modelId="{4FBB74CC-8734-4735-9549-E73402FEEE15}" type="presOf" srcId="{B26A3C5D-DF31-49FD-8C04-B92C66731E9F}" destId="{95C87CDD-6583-48EC-BECD-F71CCC6BACB5}" srcOrd="0" destOrd="0" presId="urn:microsoft.com/office/officeart/2008/layout/RadialCluster"/>
    <dgm:cxn modelId="{EBDD5664-94E7-48C3-832B-055CE2BCEC87}" type="presOf" srcId="{CEA47AEA-F285-4D9A-97ED-1450096416F4}" destId="{DB37A13A-9F31-4770-A06C-9C481881914F}" srcOrd="0" destOrd="0" presId="urn:microsoft.com/office/officeart/2008/layout/RadialCluster"/>
    <dgm:cxn modelId="{6FFE53F3-4ADA-4752-9B51-8FBD4220245E}" type="presParOf" srcId="{A269EFE3-F787-4107-A19B-8C2143175135}" destId="{7F34558B-C684-4FB0-84ED-5103EF425F42}" srcOrd="0" destOrd="0" presId="urn:microsoft.com/office/officeart/2008/layout/RadialCluster"/>
    <dgm:cxn modelId="{0ED3CA4D-41E8-4D00-A8B7-0AC1D4E41C32}" type="presParOf" srcId="{7F34558B-C684-4FB0-84ED-5103EF425F42}" destId="{439ED3A7-AED2-4D54-B1D6-F0B46AABCC54}" srcOrd="0" destOrd="0" presId="urn:microsoft.com/office/officeart/2008/layout/RadialCluster"/>
    <dgm:cxn modelId="{6C220DD5-AF6A-4754-AC54-7317FFA29C96}" type="presParOf" srcId="{7F34558B-C684-4FB0-84ED-5103EF425F42}" destId="{654B4476-F8A4-4A78-83E2-5445FBD58804}" srcOrd="1" destOrd="0" presId="urn:microsoft.com/office/officeart/2008/layout/RadialCluster"/>
    <dgm:cxn modelId="{089DA856-B68E-4D3E-9397-27BA5C2AA03F}" type="presParOf" srcId="{7F34558B-C684-4FB0-84ED-5103EF425F42}" destId="{E0E673DB-0F6C-48BD-A99E-D39CBA3A3C51}" srcOrd="2" destOrd="0" presId="urn:microsoft.com/office/officeart/2008/layout/RadialCluster"/>
    <dgm:cxn modelId="{7999421D-BB8D-4616-8A40-449CE432F159}" type="presParOf" srcId="{7F34558B-C684-4FB0-84ED-5103EF425F42}" destId="{95C87CDD-6583-48EC-BECD-F71CCC6BACB5}" srcOrd="3" destOrd="0" presId="urn:microsoft.com/office/officeart/2008/layout/RadialCluster"/>
    <dgm:cxn modelId="{53805AA4-23ED-47E3-9405-B9673834ACCB}" type="presParOf" srcId="{7F34558B-C684-4FB0-84ED-5103EF425F42}" destId="{CFB96887-92C5-436F-BDF6-B72A9AECAAE3}" srcOrd="4" destOrd="0" presId="urn:microsoft.com/office/officeart/2008/layout/RadialCluster"/>
    <dgm:cxn modelId="{FEA471D1-409E-4131-A336-0D2594C5E769}" type="presParOf" srcId="{7F34558B-C684-4FB0-84ED-5103EF425F42}" destId="{DB37A13A-9F31-4770-A06C-9C481881914F}" srcOrd="5" destOrd="0" presId="urn:microsoft.com/office/officeart/2008/layout/RadialCluster"/>
    <dgm:cxn modelId="{43416667-688C-45A6-BB1D-AFC17642DA32}" type="presParOf" srcId="{7F34558B-C684-4FB0-84ED-5103EF425F42}" destId="{ACA1106A-AB9E-45EB-8BEE-402C7982C8A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76CEF5-232E-4A12-9C5C-AA1C08B907D4}" type="doc">
      <dgm:prSet loTypeId="urn:microsoft.com/office/officeart/2008/layout/RadialCluster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4928C3E-BB00-43F8-925B-2E5ADB7BE9FD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Несолеобразующие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AB04EA-F901-4545-B730-929A4DB1946B}" type="parTrans" cxnId="{C4C519C2-9A63-4EF2-A1DE-FC04DD3F7098}">
      <dgm:prSet/>
      <dgm:spPr/>
      <dgm:t>
        <a:bodyPr/>
        <a:lstStyle/>
        <a:p>
          <a:endParaRPr lang="ru-RU"/>
        </a:p>
      </dgm:t>
    </dgm:pt>
    <dgm:pt modelId="{A1F20C75-316F-4AAB-B53D-63FA78C36015}" type="sibTrans" cxnId="{C4C519C2-9A63-4EF2-A1DE-FC04DD3F7098}">
      <dgm:prSet/>
      <dgm:spPr/>
      <dgm:t>
        <a:bodyPr/>
        <a:lstStyle/>
        <a:p>
          <a:endParaRPr lang="ru-RU"/>
        </a:p>
      </dgm:t>
    </dgm:pt>
    <dgm:pt modelId="{FF037567-8B03-4D54-914C-2731A11F4192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</a:t>
          </a: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</a:t>
          </a:r>
        </a:p>
        <a:p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</a:t>
          </a:r>
          <a:r>
            <a:rPr lang="en-US" sz="14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1BC3D4-8588-4C02-A92B-A4DE03626DD7}" type="parTrans" cxnId="{52D67F4F-88E6-4354-8A17-F6C52A24AD86}">
      <dgm:prSet/>
      <dgm:spPr/>
      <dgm:t>
        <a:bodyPr/>
        <a:lstStyle/>
        <a:p>
          <a:endParaRPr lang="ru-RU"/>
        </a:p>
      </dgm:t>
    </dgm:pt>
    <dgm:pt modelId="{4093B6EC-0EF9-460C-917F-4C62313E0197}" type="sibTrans" cxnId="{52D67F4F-88E6-4354-8A17-F6C52A24AD86}">
      <dgm:prSet/>
      <dgm:spPr/>
      <dgm:t>
        <a:bodyPr/>
        <a:lstStyle/>
        <a:p>
          <a:endParaRPr lang="ru-RU"/>
        </a:p>
      </dgm:t>
    </dgm:pt>
    <dgm:pt modelId="{3C40E01A-96D4-40B5-A833-BBF2FE84B441}" type="pres">
      <dgm:prSet presAssocID="{0A76CEF5-232E-4A12-9C5C-AA1C08B907D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7DEF850A-AE4F-437E-9FA2-9B8D6BBDCB4B}" type="pres">
      <dgm:prSet presAssocID="{14928C3E-BB00-43F8-925B-2E5ADB7BE9FD}" presName="singleCycle" presStyleCnt="0"/>
      <dgm:spPr/>
    </dgm:pt>
    <dgm:pt modelId="{8098CA50-7F85-4F36-B51F-5F97DAF21CD6}" type="pres">
      <dgm:prSet presAssocID="{14928C3E-BB00-43F8-925B-2E5ADB7BE9FD}" presName="singleCenter" presStyleLbl="node1" presStyleIdx="0" presStyleCnt="2" custScaleX="192795" custScaleY="32747" custLinFactNeighborX="21015" custLinFactNeighborY="-35920">
        <dgm:presLayoutVars>
          <dgm:chMax val="7"/>
          <dgm:chPref val="7"/>
        </dgm:presLayoutVars>
      </dgm:prSet>
      <dgm:spPr/>
    </dgm:pt>
    <dgm:pt modelId="{71CA435A-3E0A-4E1C-82BB-B04C83085816}" type="pres">
      <dgm:prSet presAssocID="{F21BC3D4-8588-4C02-A92B-A4DE03626DD7}" presName="Name56" presStyleLbl="parChTrans1D2" presStyleIdx="0" presStyleCnt="1"/>
      <dgm:spPr/>
    </dgm:pt>
    <dgm:pt modelId="{39F2D670-120B-4AB8-A8C0-DBA8543D0098}" type="pres">
      <dgm:prSet presAssocID="{FF037567-8B03-4D54-914C-2731A11F4192}" presName="text0" presStyleLbl="node1" presStyleIdx="1" presStyleCnt="2" custScaleX="131705" custScaleY="136639" custRadScaleRad="36921" custRadScaleInc="-2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FECCB7-5FA4-46DF-B770-FA12D423E4E9}" type="presOf" srcId="{14928C3E-BB00-43F8-925B-2E5ADB7BE9FD}" destId="{8098CA50-7F85-4F36-B51F-5F97DAF21CD6}" srcOrd="0" destOrd="0" presId="urn:microsoft.com/office/officeart/2008/layout/RadialCluster"/>
    <dgm:cxn modelId="{52D67F4F-88E6-4354-8A17-F6C52A24AD86}" srcId="{14928C3E-BB00-43F8-925B-2E5ADB7BE9FD}" destId="{FF037567-8B03-4D54-914C-2731A11F4192}" srcOrd="0" destOrd="0" parTransId="{F21BC3D4-8588-4C02-A92B-A4DE03626DD7}" sibTransId="{4093B6EC-0EF9-460C-917F-4C62313E0197}"/>
    <dgm:cxn modelId="{8A89BD42-8F7B-4203-ADD4-84877E4888C7}" type="presOf" srcId="{0A76CEF5-232E-4A12-9C5C-AA1C08B907D4}" destId="{3C40E01A-96D4-40B5-A833-BBF2FE84B441}" srcOrd="0" destOrd="0" presId="urn:microsoft.com/office/officeart/2008/layout/RadialCluster"/>
    <dgm:cxn modelId="{41CC5E30-203F-4F96-8B2D-099C5EE1A38A}" type="presOf" srcId="{F21BC3D4-8588-4C02-A92B-A4DE03626DD7}" destId="{71CA435A-3E0A-4E1C-82BB-B04C83085816}" srcOrd="0" destOrd="0" presId="urn:microsoft.com/office/officeart/2008/layout/RadialCluster"/>
    <dgm:cxn modelId="{C4C519C2-9A63-4EF2-A1DE-FC04DD3F7098}" srcId="{0A76CEF5-232E-4A12-9C5C-AA1C08B907D4}" destId="{14928C3E-BB00-43F8-925B-2E5ADB7BE9FD}" srcOrd="0" destOrd="0" parTransId="{5FAB04EA-F901-4545-B730-929A4DB1946B}" sibTransId="{A1F20C75-316F-4AAB-B53D-63FA78C36015}"/>
    <dgm:cxn modelId="{AE0E81D3-B830-498C-B60D-C129445B1FFE}" type="presOf" srcId="{FF037567-8B03-4D54-914C-2731A11F4192}" destId="{39F2D670-120B-4AB8-A8C0-DBA8543D0098}" srcOrd="0" destOrd="0" presId="urn:microsoft.com/office/officeart/2008/layout/RadialCluster"/>
    <dgm:cxn modelId="{8D2A015B-D34E-44A8-9980-2990EA906BF0}" type="presParOf" srcId="{3C40E01A-96D4-40B5-A833-BBF2FE84B441}" destId="{7DEF850A-AE4F-437E-9FA2-9B8D6BBDCB4B}" srcOrd="0" destOrd="0" presId="urn:microsoft.com/office/officeart/2008/layout/RadialCluster"/>
    <dgm:cxn modelId="{F76766A6-2EC8-4F3C-961C-A79613941712}" type="presParOf" srcId="{7DEF850A-AE4F-437E-9FA2-9B8D6BBDCB4B}" destId="{8098CA50-7F85-4F36-B51F-5F97DAF21CD6}" srcOrd="0" destOrd="0" presId="urn:microsoft.com/office/officeart/2008/layout/RadialCluster"/>
    <dgm:cxn modelId="{1F2D5AEF-4855-4D7D-9AE6-5089C0AE96E2}" type="presParOf" srcId="{7DEF850A-AE4F-437E-9FA2-9B8D6BBDCB4B}" destId="{71CA435A-3E0A-4E1C-82BB-B04C83085816}" srcOrd="1" destOrd="0" presId="urn:microsoft.com/office/officeart/2008/layout/RadialCluster"/>
    <dgm:cxn modelId="{16567690-7C36-4647-BB6D-7354A30798A7}" type="presParOf" srcId="{7DEF850A-AE4F-437E-9FA2-9B8D6BBDCB4B}" destId="{39F2D670-120B-4AB8-A8C0-DBA8543D0098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ED3A7-AED2-4D54-B1D6-F0B46AABCC54}">
      <dsp:nvSpPr>
        <dsp:cNvPr id="0" name=""/>
        <dsp:cNvSpPr/>
      </dsp:nvSpPr>
      <dsp:spPr>
        <a:xfrm>
          <a:off x="1327981" y="0"/>
          <a:ext cx="2038108" cy="4241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Солеобразующие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48685" y="20704"/>
        <a:ext cx="1996700" cy="382716"/>
      </dsp:txXfrm>
    </dsp:sp>
    <dsp:sp modelId="{654B4476-F8A4-4A78-83E2-5445FBD58804}">
      <dsp:nvSpPr>
        <dsp:cNvPr id="0" name=""/>
        <dsp:cNvSpPr/>
      </dsp:nvSpPr>
      <dsp:spPr>
        <a:xfrm rot="4978469">
          <a:off x="2210472" y="608103"/>
          <a:ext cx="3707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741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673DB-0F6C-48BD-A99E-D39CBA3A3C51}">
      <dsp:nvSpPr>
        <dsp:cNvPr id="0" name=""/>
        <dsp:cNvSpPr/>
      </dsp:nvSpPr>
      <dsp:spPr>
        <a:xfrm>
          <a:off x="1809857" y="792081"/>
          <a:ext cx="1589914" cy="3023418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Неме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1400" kern="12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u="sng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Кислотные оксиды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</a:t>
          </a:r>
          <a:r>
            <a:rPr lang="ru-RU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sz="1400" kern="1200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87470" y="869694"/>
        <a:ext cx="1434688" cy="2868192"/>
      </dsp:txXfrm>
    </dsp:sp>
    <dsp:sp modelId="{95C87CDD-6583-48EC-BECD-F71CCC6BACB5}">
      <dsp:nvSpPr>
        <dsp:cNvPr id="0" name=""/>
        <dsp:cNvSpPr/>
      </dsp:nvSpPr>
      <dsp:spPr>
        <a:xfrm rot="1830607">
          <a:off x="2631840" y="699348"/>
          <a:ext cx="108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84222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96887-92C5-436F-BDF6-B72A9AECAAE3}">
      <dsp:nvSpPr>
        <dsp:cNvPr id="0" name=""/>
        <dsp:cNvSpPr/>
      </dsp:nvSpPr>
      <dsp:spPr>
        <a:xfrm>
          <a:off x="3641001" y="293434"/>
          <a:ext cx="1444471" cy="221348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Амфотерные оксиды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BeO</a:t>
          </a:r>
          <a:endParaRPr lang="en-US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ZnO</a:t>
          </a:r>
          <a:endParaRPr lang="en-US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PbO</a:t>
          </a:r>
          <a:endParaRPr lang="en-US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11514" y="363947"/>
        <a:ext cx="1303445" cy="2072454"/>
      </dsp:txXfrm>
    </dsp:sp>
    <dsp:sp modelId="{DB37A13A-9F31-4770-A06C-9C481881914F}">
      <dsp:nvSpPr>
        <dsp:cNvPr id="0" name=""/>
        <dsp:cNvSpPr/>
      </dsp:nvSpPr>
      <dsp:spPr>
        <a:xfrm rot="7896688">
          <a:off x="1343529" y="790370"/>
          <a:ext cx="9797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79706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1106A-AB9E-45EB-8BEE-402C7982C8A8}">
      <dsp:nvSpPr>
        <dsp:cNvPr id="0" name=""/>
        <dsp:cNvSpPr/>
      </dsp:nvSpPr>
      <dsp:spPr>
        <a:xfrm>
          <a:off x="0" y="539593"/>
          <a:ext cx="1508083" cy="2931956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1400" kern="12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-2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i="0" u="sng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оксиды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Na</a:t>
          </a:r>
          <a:r>
            <a:rPr lang="en-US" sz="1400" i="0" u="none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i="0" u="none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K</a:t>
          </a:r>
          <a:r>
            <a:rPr lang="en-US" sz="1400" i="0" u="none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i="0" u="none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MgO</a:t>
          </a:r>
          <a:endParaRPr lang="en-US" sz="1400" i="0" u="none" kern="120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CaO</a:t>
          </a:r>
          <a:endParaRPr lang="en-US" sz="1400" i="0" u="none" kern="120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FeO</a:t>
          </a:r>
          <a:endParaRPr lang="en-US" sz="1400" i="0" u="none" kern="120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CuO</a:t>
          </a:r>
          <a:endParaRPr lang="en-US" sz="1400" i="0" u="none" kern="120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MnO</a:t>
          </a:r>
          <a:endParaRPr lang="en-US" sz="1400" i="0" u="none" kern="1200" baseline="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0" u="none" kern="1200" baseline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CrO</a:t>
          </a:r>
          <a:endParaRPr lang="ru-RU" sz="1400" i="0" u="none" kern="12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619" y="613212"/>
        <a:ext cx="1360845" cy="27847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8CA50-7F85-4F36-B51F-5F97DAF21CD6}">
      <dsp:nvSpPr>
        <dsp:cNvPr id="0" name=""/>
        <dsp:cNvSpPr/>
      </dsp:nvSpPr>
      <dsp:spPr>
        <a:xfrm>
          <a:off x="268220" y="3"/>
          <a:ext cx="2451740" cy="4164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Несолеобразующие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549" y="20332"/>
        <a:ext cx="2411082" cy="375779"/>
      </dsp:txXfrm>
    </dsp:sp>
    <dsp:sp modelId="{71CA435A-3E0A-4E1C-82BB-B04C83085816}">
      <dsp:nvSpPr>
        <dsp:cNvPr id="0" name=""/>
        <dsp:cNvSpPr/>
      </dsp:nvSpPr>
      <dsp:spPr>
        <a:xfrm rot="5389590">
          <a:off x="1379257" y="532255"/>
          <a:ext cx="2316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629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2D670-120B-4AB8-A8C0-DBA8543D0098}">
      <dsp:nvSpPr>
        <dsp:cNvPr id="0" name=""/>
        <dsp:cNvSpPr/>
      </dsp:nvSpPr>
      <dsp:spPr>
        <a:xfrm>
          <a:off x="936104" y="648069"/>
          <a:ext cx="1122162" cy="1164201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</a:t>
          </a:r>
          <a:r>
            <a:rPr lang="en-US" sz="1400" kern="12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0883" y="702848"/>
        <a:ext cx="1012604" cy="1054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CB78-09D0-4BEF-BBCC-7C71EAC5E3A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567226" cy="50405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ОКСИДЫ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</a:t>
            </a:r>
            <a:r>
              <a:rPr lang="ru-RU" sz="2400" b="1" baseline="40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ru-RU" sz="2400" b="1" baseline="40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783060126"/>
              </p:ext>
            </p:extLst>
          </p:nvPr>
        </p:nvGraphicFramePr>
        <p:xfrm>
          <a:off x="685585" y="1268760"/>
          <a:ext cx="7853241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539312110"/>
              </p:ext>
            </p:extLst>
          </p:nvPr>
        </p:nvGraphicFramePr>
        <p:xfrm>
          <a:off x="5868143" y="1268760"/>
          <a:ext cx="2719961" cy="2543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692696"/>
            <a:ext cx="7929618" cy="4320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 ОКСИДОВ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763316"/>
              </p:ext>
            </p:extLst>
          </p:nvPr>
        </p:nvGraphicFramePr>
        <p:xfrm>
          <a:off x="642910" y="1148984"/>
          <a:ext cx="7889532" cy="351544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72383">
                  <a:extLst>
                    <a:ext uri="{9D8B030D-6E8A-4147-A177-3AD203B41FA5}">
                      <a16:colId xmlns:a16="http://schemas.microsoft.com/office/drawing/2014/main" val="1989499561"/>
                    </a:ext>
                  </a:extLst>
                </a:gridCol>
                <a:gridCol w="1972383">
                  <a:extLst>
                    <a:ext uri="{9D8B030D-6E8A-4147-A177-3AD203B41FA5}">
                      <a16:colId xmlns:a16="http://schemas.microsoft.com/office/drawing/2014/main" val="342609354"/>
                    </a:ext>
                  </a:extLst>
                </a:gridCol>
                <a:gridCol w="1972383">
                  <a:extLst>
                    <a:ext uri="{9D8B030D-6E8A-4147-A177-3AD203B41FA5}">
                      <a16:colId xmlns:a16="http://schemas.microsoft.com/office/drawing/2014/main" val="638361486"/>
                    </a:ext>
                  </a:extLst>
                </a:gridCol>
                <a:gridCol w="1972383">
                  <a:extLst>
                    <a:ext uri="{9D8B030D-6E8A-4147-A177-3AD203B41FA5}">
                      <a16:colId xmlns:a16="http://schemas.microsoft.com/office/drawing/2014/main" val="2693633658"/>
                    </a:ext>
                  </a:extLst>
                </a:gridCol>
              </a:tblGrid>
              <a:tr h="33580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Солеобразующие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Несолеобразующие - газообразные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30734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оксиды - твердые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Кислотные оксиды – твердые, жидкие, газообразные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Амфотерные оксиды - твердые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407434"/>
                  </a:ext>
                </a:extLst>
              </a:tr>
              <a:tr h="81604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297193"/>
                  </a:ext>
                </a:extLst>
              </a:tr>
              <a:tr h="816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772216"/>
                  </a:ext>
                </a:extLst>
              </a:tr>
              <a:tr h="816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117636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4581128"/>
            <a:ext cx="1496009" cy="14881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7_chem_2010_3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>false</MarketSpecific>
    <PrimaryImageGen xmlns="9d035d7d-02e5-4a00-8b62-9a556aabc7b5">true</PrimaryImageGen>
    <ThumbnailAssetId xmlns="9d035d7d-02e5-4a00-8b62-9a556aabc7b5" xsi:nil="true"/>
    <LegacyData xmlns="9d035d7d-02e5-4a00-8b62-9a556aabc7b5">ListingID:;Manager:;BuildStatus:None;MockupPath:</LegacyData>
    <TPFriendlyName xmlns="9d035d7d-02e5-4a00-8b62-9a556aabc7b5">Шаблон оформления для презентаций по химии</TPFriendlyName>
    <NumericId xmlns="9d035d7d-02e5-4a00-8b62-9a556aabc7b5">-1</NumericId>
    <BusinessGroup xmlns="9d035d7d-02e5-4a00-8b62-9a556aabc7b5" xsi:nil="true"/>
    <SourceTitle xmlns="9d035d7d-02e5-4a00-8b62-9a556aabc7b5">Шаблон оформления для презентаций по химии</SourceTitle>
    <APEditor xmlns="9d035d7d-02e5-4a00-8b62-9a556aabc7b5">
      <UserInfo>
        <DisplayName>FAREAST\v-suvant</DisplayName>
        <AccountId>121</AccountId>
        <AccountType/>
      </UserInfo>
    </APEditor>
    <OpenTemplate xmlns="9d035d7d-02e5-4a00-8b62-9a556aabc7b5">true</OpenTemplate>
    <UALocComments xmlns="9d035d7d-02e5-4a00-8b62-9a556aabc7b5" xsi:nil="true"/>
    <ParentAssetId xmlns="9d035d7d-02e5-4a00-8b62-9a556aabc7b5" xsi:nil="true"/>
    <LastPublishResultLookup xmlns="9d035d7d-02e5-4a00-8b62-9a556aabc7b5" xsi:nil="true"/>
    <PublishStatusLookup xmlns="9d035d7d-02e5-4a00-8b62-9a556aabc7b5">
      <Value>247631</Value>
      <Value>465912</Value>
    </PublishStatusLookup>
    <IntlLangReviewDate xmlns="9d035d7d-02e5-4a00-8b62-9a556aabc7b5">2010-12-23T10:33:00+00:00</IntlLangReviewDate>
    <Providers xmlns="9d035d7d-02e5-4a00-8b62-9a556aabc7b5" xsi:nil="true"/>
    <MachineTranslated xmlns="9d035d7d-02e5-4a00-8b62-9a556aabc7b5">false</MachineTranslated>
    <OriginalSourceMarket xmlns="9d035d7d-02e5-4a00-8b62-9a556aabc7b5">english</OriginalSourceMarket>
    <TPInstallLocation xmlns="9d035d7d-02e5-4a00-8b62-9a556aabc7b5">{My Templates}</TPInstallLocation>
    <ClipArtFilename xmlns="9d035d7d-02e5-4a00-8b62-9a556aabc7b5" xsi:nil="true"/>
    <APDescription xmlns="9d035d7d-02e5-4a00-8b62-9a556aabc7b5" xsi:nil="true"/>
    <ContentItem xmlns="9d035d7d-02e5-4a00-8b62-9a556aabc7b5" xsi:nil="true"/>
    <PublishTargets xmlns="9d035d7d-02e5-4a00-8b62-9a556aabc7b5">OfficeOnline</PublishTargets>
    <EditorialStatus xmlns="9d035d7d-02e5-4a00-8b62-9a556aabc7b5" xsi:nil="true"/>
    <TPLaunchHelpLinkType xmlns="9d035d7d-02e5-4a00-8b62-9a556aabc7b5" xsi:nil="true"/>
    <LastModifiedDateTime xmlns="9d035d7d-02e5-4a00-8b62-9a556aabc7b5">2010-12-23T10:33:00+00:00</LastModifiedDateTime>
    <TimesCloned xmlns="9d035d7d-02e5-4a00-8b62-9a556aabc7b5" xsi:nil="true"/>
    <LastHandOff xmlns="9d035d7d-02e5-4a00-8b62-9a556aabc7b5" xsi:nil="true"/>
    <Provider xmlns="9d035d7d-02e5-4a00-8b62-9a556aabc7b5" xsi:nil="true"/>
    <AcquiredFrom xmlns="9d035d7d-02e5-4a00-8b62-9a556aabc7b5">Internal MS</AcquiredFrom>
    <AssetStart xmlns="9d035d7d-02e5-4a00-8b62-9a556aabc7b5">2010-01-26T04:24:40+00:00</AssetStart>
    <FriendlyTitle xmlns="9d035d7d-02e5-4a00-8b62-9a556aabc7b5" xsi:nil="true"/>
    <UACurrentWords xmlns="9d035d7d-02e5-4a00-8b62-9a556aabc7b5">0</UACurrentWords>
    <UALocRecommendation xmlns="9d035d7d-02e5-4a00-8b62-9a556aabc7b5">Localize</UALocRecommendation>
    <Manager xmlns="9d035d7d-02e5-4a00-8b62-9a556aabc7b5" xsi:nil="true"/>
    <ArtSampleDocs xmlns="9d035d7d-02e5-4a00-8b62-9a556aabc7b5" xsi:nil="true"/>
    <TPClientViewer xmlns="9d035d7d-02e5-4a00-8b62-9a556aabc7b5" xsi:nil="true"/>
    <IsDeleted xmlns="9d035d7d-02e5-4a00-8b62-9a556aabc7b5">false</IsDeleted>
    <UANotes xmlns="9d035d7d-02e5-4a00-8b62-9a556aabc7b5" xsi:nil="true"/>
    <ShowIn xmlns="9d035d7d-02e5-4a00-8b62-9a556aabc7b5">On Web no search</ShowIn>
    <VoteCount xmlns="9d035d7d-02e5-4a00-8b62-9a556aabc7b5" xsi:nil="true"/>
    <OOCacheId xmlns="9d035d7d-02e5-4a00-8b62-9a556aabc7b5" xsi:nil="true"/>
    <CSXHash xmlns="9d035d7d-02e5-4a00-8b62-9a556aabc7b5" xsi:nil="true"/>
    <Downloads xmlns="9d035d7d-02e5-4a00-8b62-9a556aabc7b5">0</Downloads>
    <TemplateStatus xmlns="9d035d7d-02e5-4a00-8b62-9a556aabc7b5" xsi:nil="true"/>
    <DSATActionTaken xmlns="9d035d7d-02e5-4a00-8b62-9a556aabc7b5" xsi:nil="true"/>
    <CSXSubmissionMarket xmlns="9d035d7d-02e5-4a00-8b62-9a556aabc7b5" xsi:nil="true"/>
    <AssetExpire xmlns="9d035d7d-02e5-4a00-8b62-9a556aabc7b5">2100-01-01T00:00:00+00:00</AssetExpire>
    <EditorialTags xmlns="9d035d7d-02e5-4a00-8b62-9a556aabc7b5" xsi:nil="true"/>
    <TPExecutable xmlns="9d035d7d-02e5-4a00-8b62-9a556aabc7b5" xsi:nil="true"/>
    <SubmitterId xmlns="9d035d7d-02e5-4a00-8b62-9a556aabc7b5" xsi:nil="true"/>
    <AssetType xmlns="9d035d7d-02e5-4a00-8b62-9a556aabc7b5">TP</AssetType>
    <BugNumber xmlns="9d035d7d-02e5-4a00-8b62-9a556aabc7b5" xsi:nil="true"/>
    <ApprovalLog xmlns="9d035d7d-02e5-4a00-8b62-9a556aabc7b5" xsi:nil="true"/>
    <CSXUpdate xmlns="9d035d7d-02e5-4a00-8b62-9a556aabc7b5">false</CSXUpdate>
    <CSXSubmissionDate xmlns="9d035d7d-02e5-4a00-8b62-9a556aabc7b5" xsi:nil="true"/>
    <TPComponent xmlns="9d035d7d-02e5-4a00-8b62-9a556aabc7b5">PPTFiles</TPComponent>
    <Milestone xmlns="9d035d7d-02e5-4a00-8b62-9a556aabc7b5" xsi:nil="true"/>
    <OriginAsset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TP010389964</AssetId>
    <TPLaunchHelpLink xmlns="9d035d7d-02e5-4a00-8b62-9a556aabc7b5" xsi:nil="true"/>
    <TPApplication xmlns="9d035d7d-02e5-4a00-8b62-9a556aabc7b5">PowerPoint</TPApplication>
    <PolicheckWords xmlns="9d035d7d-02e5-4a00-8b62-9a556aabc7b5" xsi:nil="true"/>
    <IntlLocPriority xmlns="9d035d7d-02e5-4a00-8b62-9a556aabc7b5" xsi:nil="true"/>
    <IntlLangReviewer xmlns="9d035d7d-02e5-4a00-8b62-9a556aabc7b5" xsi:nil="true"/>
    <HandoffToMSDN xmlns="9d035d7d-02e5-4a00-8b62-9a556aabc7b5">2010-12-23T10:33:00+00:00</HandoffToMSDN>
    <CrawlForDependencies xmlns="9d035d7d-02e5-4a00-8b62-9a556aabc7b5">false</CrawlForDependencies>
    <PlannedPubDate xmlns="9d035d7d-02e5-4a00-8b62-9a556aabc7b5">2010-12-23T10:33:00+00:00</PlannedPubDate>
    <TrustLevel xmlns="9d035d7d-02e5-4a00-8b62-9a556aabc7b5">1 Microsoft Managed Content</TrustLevel>
    <IsSearchable xmlns="9d035d7d-02e5-4a00-8b62-9a556aabc7b5">false</IsSearchable>
    <TPNamespace xmlns="9d035d7d-02e5-4a00-8b62-9a556aabc7b5" xsi:nil="true"/>
    <TemplateTemplateType xmlns="9d035d7d-02e5-4a00-8b62-9a556aabc7b5">Word 2007 Default</TemplateTemplateType>
    <Markets xmlns="9d035d7d-02e5-4a00-8b62-9a556aabc7b5"/>
    <IntlLangReview xmlns="9d035d7d-02e5-4a00-8b62-9a556aabc7b5" xsi:nil="true"/>
    <UAProjectedTotalWords xmlns="9d035d7d-02e5-4a00-8b62-9a556aabc7b5" xsi:nil="true"/>
    <AverageRating xmlns="9d035d7d-02e5-4a00-8b62-9a556aabc7b5" xsi:nil="true"/>
    <OutputCachingOn xmlns="9d035d7d-02e5-4a00-8b62-9a556aabc7b5">false</OutputCachingOn>
    <APAuthor xmlns="9d035d7d-02e5-4a00-8b62-9a556aabc7b5">
      <UserInfo>
        <DisplayName>FAREAST\v-suvant</DisplayName>
        <AccountId>121</AccountId>
        <AccountType/>
      </UserInfo>
    </APAuthor>
    <TPCommandLine xmlns="9d035d7d-02e5-4a00-8b62-9a556aabc7b5">{PP} /n {FilePath}</TPCommandLine>
    <TPAppVersion xmlns="9d035d7d-02e5-4a00-8b62-9a556aabc7b5">12</TPAppVersion>
    <BlockPublish xmlns="9d035d7d-02e5-4a00-8b62-9a556aabc7b5">false</BlockPublish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73938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C8F42B2D-C424-48C3-8C8D-02AD688B82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C75041-9A34-49F7-9763-B91CC554F5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96754A-09DC-47F0-AED9-729CE536C5A8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tf10389964</Template>
  <TotalTime>123</TotalTime>
  <Words>62</Words>
  <Application>Microsoft Office PowerPoint</Application>
  <PresentationFormat>Экран (4:3)</PresentationFormat>
  <Paragraphs>43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7_chem_2010_3011</vt:lpstr>
      <vt:lpstr>ОКСИДЫ ЭО-2</vt:lpstr>
      <vt:lpstr>ФИЗИЧЕСКИЕ СВОЙСТВА ОКСИДОВ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ОКСИДЫ ЭО-2</dc:title>
  <dc:subject>Шаблон оформления</dc:subject>
  <dc:creator>Марина Габидулина</dc:creator>
  <cp:keywords>Шаблон оформления</cp:keywords>
  <dc:description>Корпорация Майкрософт
Шаблон оформления</dc:description>
  <cp:lastModifiedBy>Марина Габидулина</cp:lastModifiedBy>
  <cp:revision>11</cp:revision>
  <dcterms:created xsi:type="dcterms:W3CDTF">2020-02-18T11:17:06Z</dcterms:created>
  <dcterms:modified xsi:type="dcterms:W3CDTF">2020-02-18T13:21:03Z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67;#Template 12;#53;#PowerPoint 12</vt:lpwstr>
  </property>
  <property fmtid="{D5CDD505-2E9C-101B-9397-08002B2CF9AE}" pid="4" name="Order">
    <vt:r8>9511300</vt:r8>
  </property>
</Properties>
</file>