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2" r:id="rId9"/>
    <p:sldId id="265" r:id="rId10"/>
    <p:sldId id="271" r:id="rId11"/>
    <p:sldId id="268" r:id="rId12"/>
    <p:sldId id="275" r:id="rId13"/>
    <p:sldId id="266" r:id="rId14"/>
    <p:sldId id="272" r:id="rId15"/>
    <p:sldId id="267" r:id="rId16"/>
    <p:sldId id="273" r:id="rId17"/>
    <p:sldId id="269" r:id="rId18"/>
    <p:sldId id="274" r:id="rId19"/>
    <p:sldId id="259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20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amopoznanie.ru/articles/o_pleybek_teatre" TargetMode="External"/><Relationship Id="rId2" Type="http://schemas.openxmlformats.org/officeDocument/2006/relationships/hyperlink" Target="https://playbackschool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772400" cy="204608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ЧТО ТАКОЕ ПЛЕЙБЭК-ТЕАТР</a:t>
            </a:r>
            <a:br>
              <a:rPr lang="ru-RU" b="1" dirty="0" smtClean="0"/>
            </a:br>
            <a:r>
              <a:rPr lang="ru-RU" b="1" dirty="0" smtClean="0"/>
              <a:t>И КАК </a:t>
            </a:r>
            <a:r>
              <a:rPr lang="ru-RU" b="1" smtClean="0"/>
              <a:t>ЕГО  </a:t>
            </a:r>
            <a:r>
              <a:rPr lang="ru-RU" b="1" smtClean="0"/>
              <a:t>АДАПТИРОВАТЬ </a:t>
            </a:r>
            <a:r>
              <a:rPr lang="ru-RU" b="1" dirty="0" smtClean="0"/>
              <a:t>ДЛЯ ДЕТЕЙ  ДОШКОЛЬНОГО ВОЗРАСТА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3886200"/>
            <a:ext cx="3168352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Воспитатель МАДОУ </a:t>
            </a:r>
          </a:p>
          <a:p>
            <a:pPr algn="r"/>
            <a:r>
              <a:rPr lang="ru-RU" sz="2000" b="1" dirty="0" err="1" smtClean="0">
                <a:solidFill>
                  <a:schemeClr val="tx1"/>
                </a:solidFill>
              </a:rPr>
              <a:t>д\с</a:t>
            </a:r>
            <a:r>
              <a:rPr lang="ru-RU" sz="2000" b="1" dirty="0" smtClean="0">
                <a:solidFill>
                  <a:schemeClr val="tx1"/>
                </a:solidFill>
              </a:rPr>
              <a:t> 51 г. Тюмени</a:t>
            </a:r>
          </a:p>
          <a:p>
            <a:pPr algn="r"/>
            <a:r>
              <a:rPr lang="ru-RU" sz="2000" b="1" dirty="0" err="1" smtClean="0">
                <a:solidFill>
                  <a:schemeClr val="tx1"/>
                </a:solidFill>
              </a:rPr>
              <a:t>Алахвердянц</a:t>
            </a:r>
            <a:r>
              <a:rPr lang="ru-RU" sz="2000" b="1" dirty="0" smtClean="0">
                <a:solidFill>
                  <a:schemeClr val="tx1"/>
                </a:solidFill>
              </a:rPr>
              <a:t> Р.Б.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ЖИДКАЯ СКУЛЬПТУРА В  ДОШКОЛЬНОМ УЧРЕЖДЕНИИ</a:t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3" name="Picture 2" descr="https://i.pinimg.com/736x/a0/08/30/a0083022771a0cbc8fc311988085d3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492896"/>
            <a:ext cx="3688508" cy="24590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628800"/>
            <a:ext cx="424847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b="1" dirty="0" smtClean="0"/>
              <a:t>  </a:t>
            </a:r>
            <a:r>
              <a:rPr lang="ru-RU" sz="2000" b="1" dirty="0" smtClean="0"/>
              <a:t>дети заслушивают рассказ,  предложенный воспитателем и отвечают на вопросы</a:t>
            </a:r>
          </a:p>
          <a:p>
            <a:pPr algn="just"/>
            <a:r>
              <a:rPr lang="ru-RU" sz="2000" b="1" dirty="0" smtClean="0"/>
              <a:t>(- Что почувствовала Катя, когда  Паша ударил ее?</a:t>
            </a:r>
          </a:p>
          <a:p>
            <a:pPr algn="just">
              <a:buFontTx/>
              <a:buChar char="-"/>
            </a:pPr>
            <a:r>
              <a:rPr lang="ru-RU" sz="2000" b="1" dirty="0" smtClean="0"/>
              <a:t>Обиду,  боль (ответы детей))</a:t>
            </a:r>
          </a:p>
          <a:p>
            <a:pPr algn="just">
              <a:buFontTx/>
              <a:buChar char="-"/>
            </a:pPr>
            <a:endParaRPr lang="ru-RU" sz="2000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воспитатель предлагает детям показать  эмоцию, затем  замереть, чтобы, прочувствовать, прожить  ее</a:t>
            </a:r>
          </a:p>
          <a:p>
            <a:pPr algn="just"/>
            <a:endParaRPr lang="ru-RU" sz="2000" b="1" dirty="0" smtClean="0"/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ЖИДКАЯ СКУЛЬПТУРА </a:t>
            </a:r>
            <a:r>
              <a:rPr lang="ru-RU" sz="2800" dirty="0" smtClean="0"/>
              <a:t>как форма сплочения коллектива в детском саду</a:t>
            </a:r>
            <a:endParaRPr lang="ru-RU" sz="2800" dirty="0"/>
          </a:p>
        </p:txBody>
      </p:sp>
      <p:pic>
        <p:nvPicPr>
          <p:cNvPr id="26626" name="Picture 2" descr="https://avatars.mds.yandex.net/i?id=e262ed864eedd68ca973da1def8691eb_l-5289313-images-thumbs&amp;ref=rim&amp;n=13&amp;w=1080&amp;h=8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17032"/>
            <a:ext cx="4248472" cy="2965011"/>
          </a:xfrm>
          <a:prstGeom prst="rect">
            <a:avLst/>
          </a:prstGeom>
          <a:noFill/>
        </p:spPr>
      </p:pic>
      <p:sp>
        <p:nvSpPr>
          <p:cNvPr id="26630" name="AutoShape 6" descr="https://pbs.twimg.com/media/ClbxYteWkAAKWm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91072" y="1484784"/>
            <a:ext cx="835292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000" dirty="0" smtClean="0"/>
              <a:t> </a:t>
            </a:r>
            <a:r>
              <a:rPr lang="ru-RU" dirty="0" smtClean="0"/>
              <a:t>Воспитатель предлагает детям встать в круг,  взяться за руки и представить, что все они:</a:t>
            </a:r>
          </a:p>
          <a:p>
            <a:pPr algn="ctr"/>
            <a:endParaRPr lang="ru-RU" dirty="0" smtClean="0"/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единый живой организм (море, океан, солнце, слон) (сначала море спокойное, затем поднимается сильный ветер и море становится бушующим)</a:t>
            </a:r>
          </a:p>
          <a:p>
            <a:pPr algn="just"/>
            <a:endParaRPr lang="ru-RU" dirty="0" smtClean="0"/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одна  эмоция (радость,  грусть, восторг, добро), </a:t>
            </a:r>
            <a:r>
              <a:rPr lang="ru-RU" smtClean="0"/>
              <a:t>которая может переходит </a:t>
            </a:r>
            <a:r>
              <a:rPr lang="ru-RU" dirty="0" smtClean="0"/>
              <a:t>в другую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1000inf.ru/upload/iblock/ec7/operenie2018_46_resiz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544497" cy="56937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/>
              <a:t>ТРАНСФОРМАЦИЯ: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196752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 </a:t>
            </a:r>
            <a:r>
              <a:rPr lang="ru-RU" sz="2000" dirty="0" smtClean="0"/>
              <a:t>когда рассказчик описывает свои переживания так, что в них на смену одному чувству приходит другое, то можно показать ему это в форме Трансформация. Сначала актеры играют первое чувство в форме жидкой скульптуры, потом замирают в финальной позе, а потом сразу (без перехода в нейтральные позиции) начинают играть второе  чувство тоже в форме жидкой скульптуры</a:t>
            </a:r>
            <a:endParaRPr lang="ru-RU" sz="2000" dirty="0"/>
          </a:p>
        </p:txBody>
      </p:sp>
      <p:pic>
        <p:nvPicPr>
          <p:cNvPr id="23556" name="Picture 4" descr="https://i.ytimg.com/vi/Q9Of4qxvDHM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645024"/>
            <a:ext cx="4536504" cy="25517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ТРАНСФОРМАЦИЯ В  ДОШКОЛЬНОМ УЧРЕЖДЕНИИ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772816"/>
            <a:ext cx="68407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 воспитатель рассказывает/зачитывает  или предлагает детям самим рассказать историю из жизни, где на смену одному настроению приходит другое</a:t>
            </a:r>
          </a:p>
          <a:p>
            <a:pPr algn="just"/>
            <a:r>
              <a:rPr lang="ru-RU" sz="2000" b="1" dirty="0" smtClean="0"/>
              <a:t>(Паша ударил Катю. Кате стало больно и обидно. Она заплакала. Но тут к ней подошел Паша и извинился, сказав, что случайно ее задел и не хотел сделать ей больно)  или обидеть)</a:t>
            </a:r>
          </a:p>
          <a:p>
            <a:pPr algn="just"/>
            <a:endParaRPr lang="ru-RU" sz="2000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воспитатель  и дети обсуждают ситуацию, выясняют, какие эмоции  испытывал герой/героиня  рассказа и почему на смену одной эмоции приходит другая</a:t>
            </a:r>
          </a:p>
          <a:p>
            <a:pPr algn="just">
              <a:buFont typeface="Wingdings" pitchFamily="2" charset="2"/>
              <a:buChar char="Ø"/>
            </a:pPr>
            <a:endParaRPr lang="ru-RU" sz="2000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воспитатель предлагает детям показать  1-ую эмоцию,  замереть, затем сыграть вторую эмоцию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/>
              <a:t>ДОМИНО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980728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>актеры встают в ряд на заднем краю сцены лицом к зрителям. </a:t>
            </a:r>
            <a:r>
              <a:rPr lang="ru-RU" dirty="0" err="1" smtClean="0"/>
              <a:t>Кондактор</a:t>
            </a:r>
            <a:r>
              <a:rPr lang="ru-RU" dirty="0" smtClean="0"/>
              <a:t> пересказывает историю рассказчика в 3-5 предложениях в настоящем времени и фразами из истории. После каждого предложения один актер выступает вперед и играет одну роль, соответствующую этой части истории, которую он выбирает сам. Другие актеры один за другим последовательно, быстро, ритмично  присоединяются к первому, создавая общую картину произошедшего. Далее все замирают в позах. Затем </a:t>
            </a:r>
            <a:r>
              <a:rPr lang="ru-RU" dirty="0" err="1" smtClean="0"/>
              <a:t>кондактор</a:t>
            </a:r>
            <a:r>
              <a:rPr lang="ru-RU" dirty="0" smtClean="0"/>
              <a:t> произносит второе предложение и актеры по очереди меняют свои позы, создавая вторую картину </a:t>
            </a:r>
            <a:endParaRPr lang="ru-RU" dirty="0"/>
          </a:p>
        </p:txBody>
      </p:sp>
      <p:pic>
        <p:nvPicPr>
          <p:cNvPr id="24578" name="Picture 2" descr="https://www.b17.ru/foto/uploaded/upl_1551099739_192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861048"/>
            <a:ext cx="4176464" cy="27862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48464" cy="914400"/>
          </a:xfrm>
        </p:spPr>
        <p:txBody>
          <a:bodyPr/>
          <a:lstStyle/>
          <a:p>
            <a:pPr algn="ctr"/>
            <a:r>
              <a:rPr lang="ru-RU" sz="3600" b="1" dirty="0" smtClean="0"/>
              <a:t> ДОМИНО В  ДОШКОЛЬНОМ УЧРЕЖДЕНИИ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077072"/>
            <a:ext cx="799288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 дети встают в круг</a:t>
            </a:r>
          </a:p>
          <a:p>
            <a:pPr algn="just"/>
            <a:endParaRPr lang="ru-RU" sz="2000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воспитатель показывает/называет эмоцию и «передает» ее ребенку по левую сторону и замирает; ребенок, стоящий по левую руку от воспитателя, «принимает» эмоцию и «передает» ее другому ребенку по левую сторону от себя. И так по кругу, пока эмоция не «вернется» к воспитателю</a:t>
            </a:r>
          </a:p>
        </p:txBody>
      </p:sp>
      <p:pic>
        <p:nvPicPr>
          <p:cNvPr id="29698" name="Picture 2" descr="https://pbs.twimg.com/media/DXOFiWsXkAEL1sA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6054174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914400"/>
          </a:xfrm>
        </p:spPr>
        <p:txBody>
          <a:bodyPr/>
          <a:lstStyle/>
          <a:p>
            <a:pPr algn="ctr"/>
            <a:r>
              <a:rPr lang="ru-RU" sz="3600" b="1" dirty="0" smtClean="0"/>
              <a:t>ФОТО (ФОТОГРАФИИ)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08720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>история, рассказанная кем-то из зрителей, пересказывается </a:t>
            </a:r>
            <a:r>
              <a:rPr lang="ru-RU" dirty="0" err="1" smtClean="0"/>
              <a:t>кондактором</a:t>
            </a:r>
            <a:r>
              <a:rPr lang="ru-RU" dirty="0" smtClean="0"/>
              <a:t> примерно в 5 емких и коротких предложениях, обычно в настоящем времени и фразами из истории. После каждого предложения актеры четко, быстро и резко застывают в образе, выражающем сказанное. Они не издают звуков и используют минимум движений.</a:t>
            </a:r>
            <a:br>
              <a:rPr lang="ru-RU" dirty="0" smtClean="0"/>
            </a:br>
            <a:r>
              <a:rPr lang="ru-RU" dirty="0" smtClean="0"/>
              <a:t>Форму Фотографий удобно использовать, когда рассказчик сообщает о большом количестве дел или событий, и при этом не говорит о своих чувствах: эта форма провоцирует человека почувствовать эмоции. Существует множество вариаций этой формы. В одной из них актеры могут использовать звуки и движения</a:t>
            </a:r>
            <a:endParaRPr lang="ru-RU" dirty="0"/>
          </a:p>
        </p:txBody>
      </p:sp>
      <p:pic>
        <p:nvPicPr>
          <p:cNvPr id="25602" name="Picture 2" descr="https://mir-s3-cdn-cf.behance.net/project_modules/2800_opt_1/e0ddf464176891.5eafef7bbec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933056"/>
            <a:ext cx="3888432" cy="27510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algn="ctr"/>
            <a:r>
              <a:rPr lang="ru-RU" sz="3600" b="1" dirty="0" smtClean="0"/>
              <a:t>В  ДОШКОЛЬНОМ УЧРЕЖДЕНИИ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Picture 4" descr="https://1000inf.ru/upload/iblock/65e/operenie2018_48_resiz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5976664" cy="41130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980728"/>
            <a:ext cx="78488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/>
          </a:p>
          <a:p>
            <a:pPr algn="just">
              <a:buFont typeface="Wingdings" pitchFamily="2" charset="2"/>
              <a:buChar char="Ø"/>
            </a:pPr>
            <a:r>
              <a:rPr lang="ru-RU" b="1" dirty="0" smtClean="0"/>
              <a:t> </a:t>
            </a:r>
            <a:r>
              <a:rPr lang="ru-RU" sz="2000" b="1" dirty="0" smtClean="0"/>
              <a:t>воспитатель  рассказывает историю из нескольких  предложений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/>
              <a:t> выясняет, какое событие, герой, поступок или эмоция запомнились ребенку больше всего и почему  и предлагает показать это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72720"/>
          </a:xfrm>
        </p:spPr>
        <p:txBody>
          <a:bodyPr/>
          <a:lstStyle/>
          <a:p>
            <a:pPr algn="ctr"/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988840"/>
            <a:ext cx="763284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r>
              <a:rPr lang="ru-RU" sz="2000" dirty="0" smtClean="0">
                <a:solidFill>
                  <a:prstClr val="white"/>
                </a:solidFill>
              </a:rPr>
              <a:t>Алексей </a:t>
            </a:r>
            <a:r>
              <a:rPr lang="ru-RU" sz="2000" dirty="0" err="1" smtClean="0">
                <a:solidFill>
                  <a:prstClr val="white"/>
                </a:solidFill>
              </a:rPr>
              <a:t>Белокуров</a:t>
            </a:r>
            <a:r>
              <a:rPr lang="ru-RU" sz="2000" dirty="0" smtClean="0">
                <a:solidFill>
                  <a:prstClr val="white"/>
                </a:solidFill>
              </a:rPr>
              <a:t>. Что такое </a:t>
            </a:r>
            <a:r>
              <a:rPr lang="ru-RU" sz="2000" dirty="0" err="1" smtClean="0">
                <a:solidFill>
                  <a:prstClr val="white"/>
                </a:solidFill>
              </a:rPr>
              <a:t>плейбэк</a:t>
            </a:r>
            <a:r>
              <a:rPr lang="ru-RU" sz="2000" dirty="0" smtClean="0">
                <a:solidFill>
                  <a:prstClr val="white"/>
                </a:solidFill>
              </a:rPr>
              <a:t>? | Центральная Школа </a:t>
            </a:r>
            <a:r>
              <a:rPr lang="ru-RU" sz="2000" dirty="0" err="1" smtClean="0">
                <a:solidFill>
                  <a:prstClr val="white"/>
                </a:solidFill>
              </a:rPr>
              <a:t>Плейбэк</a:t>
            </a:r>
            <a:r>
              <a:rPr lang="ru-RU" sz="2000" dirty="0" smtClean="0">
                <a:solidFill>
                  <a:prstClr val="white"/>
                </a:solidFill>
              </a:rPr>
              <a:t> театра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2"/>
              </a:rPr>
              <a:t>https://playbackschool.ru</a:t>
            </a:r>
            <a:endParaRPr lang="ru-RU" sz="2000" dirty="0" smtClean="0"/>
          </a:p>
          <a:p>
            <a:pPr marL="342900" lvl="0" indent="-342900" algn="just">
              <a:buAutoNum type="arabicPeriod"/>
            </a:pPr>
            <a:r>
              <a:rPr lang="ru-RU" sz="2000" dirty="0" err="1" smtClean="0"/>
              <a:t>Арчагов</a:t>
            </a:r>
            <a:r>
              <a:rPr lang="ru-RU" sz="2000" dirty="0" smtClean="0"/>
              <a:t> Александр. Что такое </a:t>
            </a:r>
            <a:r>
              <a:rPr lang="ru-RU" sz="2000" dirty="0" err="1" smtClean="0"/>
              <a:t>Плейбэк</a:t>
            </a:r>
            <a:r>
              <a:rPr lang="ru-RU" sz="2000" dirty="0" smtClean="0"/>
              <a:t> театр и какие у него формы/</a:t>
            </a:r>
            <a:r>
              <a:rPr lang="en-US" sz="2000" dirty="0" smtClean="0"/>
              <a:t>https://indolas.livejournal.com/18293.html</a:t>
            </a:r>
            <a:endParaRPr lang="ru-RU" sz="2000" dirty="0" smtClean="0"/>
          </a:p>
          <a:p>
            <a:pPr marL="342900" lvl="0" indent="-342900" algn="just">
              <a:buAutoNum type="arabicPeriod"/>
            </a:pPr>
            <a:r>
              <a:rPr lang="ru-RU" sz="2000" dirty="0" smtClean="0"/>
              <a:t>Вероника Нида. О </a:t>
            </a:r>
            <a:r>
              <a:rPr lang="ru-RU" sz="2000" dirty="0" err="1" smtClean="0"/>
              <a:t>Плейбек-театре</a:t>
            </a:r>
            <a:r>
              <a:rPr lang="ru-RU" sz="2000" dirty="0" smtClean="0"/>
              <a:t>/ </a:t>
            </a:r>
            <a:r>
              <a:rPr lang="en-US" sz="2000" dirty="0" smtClean="0">
                <a:hlinkClick r:id="rId3"/>
              </a:rPr>
              <a:t>https://samopoznanie.ru/articles/o_pleybek_teatre</a:t>
            </a:r>
            <a:endParaRPr lang="ru-RU" sz="2000" dirty="0" smtClean="0"/>
          </a:p>
          <a:p>
            <a:pPr marL="342900" lvl="0" indent="-342900" algn="just">
              <a:buAutoNum type="arabicPeriod"/>
            </a:pPr>
            <a:r>
              <a:rPr lang="ru-RU" sz="2000" dirty="0" err="1" smtClean="0"/>
              <a:t>Травкирна</a:t>
            </a:r>
            <a:r>
              <a:rPr lang="ru-RU" sz="2000" dirty="0" smtClean="0"/>
              <a:t> А.В. </a:t>
            </a:r>
            <a:r>
              <a:rPr lang="ru-RU" sz="2000" dirty="0" err="1" smtClean="0"/>
              <a:t>Плейбэк-театр</a:t>
            </a:r>
            <a:r>
              <a:rPr lang="ru-RU" sz="2000" dirty="0" smtClean="0"/>
              <a:t> в детском дошкольном учреждении (старшая и </a:t>
            </a:r>
            <a:r>
              <a:rPr lang="ru-RU" sz="2000" dirty="0" err="1" smtClean="0"/>
              <a:t>подготовиительная</a:t>
            </a:r>
            <a:r>
              <a:rPr lang="ru-RU" sz="2000" dirty="0" smtClean="0"/>
              <a:t> группы) /</a:t>
            </a:r>
            <a:r>
              <a:rPr lang="en-US" sz="2000" dirty="0" smtClean="0"/>
              <a:t>https://nsportal.ru/detskiy-sad/zdorovyy-obraz-zhizni/2019/04/07/pleybek-teatr-v-detskom-doshkolnom-uchrezhdenii</a:t>
            </a:r>
            <a:endParaRPr lang="ru-RU" sz="2000" dirty="0" smtClean="0"/>
          </a:p>
          <a:p>
            <a:pPr marL="342900" lvl="0" indent="-342900" algn="just">
              <a:buAutoNum type="arabicPeriod"/>
            </a:pP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556792"/>
            <a:ext cx="3707904" cy="936104"/>
          </a:xfrm>
        </p:spPr>
        <p:txBody>
          <a:bodyPr/>
          <a:lstStyle/>
          <a:p>
            <a:pPr algn="ctr"/>
            <a:r>
              <a:rPr lang="ru-RU" b="1" dirty="0" smtClean="0"/>
              <a:t>ПЛЕЙБЭК-</a:t>
            </a:r>
            <a:br>
              <a:rPr lang="ru-RU" b="1" dirty="0" smtClean="0"/>
            </a:br>
            <a:r>
              <a:rPr lang="ru-RU" b="1" dirty="0" smtClean="0"/>
              <a:t>ТЕАТР</a:t>
            </a:r>
            <a:endParaRPr lang="ru-RU" b="1" dirty="0"/>
          </a:p>
        </p:txBody>
      </p:sp>
      <p:pic>
        <p:nvPicPr>
          <p:cNvPr id="13314" name="Picture 2" descr="https://sun9-35.userapi.com/impf/c841230/v841230181/6e674/si2BHuGxW3w.jpg?size=604x403&amp;quality=96&amp;sign=f3d3897d560a656ff50df5d3a61bbaae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4856519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844824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24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7096" y="479715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Впервые </a:t>
            </a:r>
            <a:r>
              <a:rPr lang="ru-RU" b="1" dirty="0" err="1" smtClean="0"/>
              <a:t>плейбэк-театр</a:t>
            </a:r>
            <a:r>
              <a:rPr lang="ru-RU" b="1" dirty="0" smtClean="0"/>
              <a:t> был собран в единую организацию в 1975 году, её возглавил Джонатан Фокс. Это случилось в </a:t>
            </a:r>
            <a:r>
              <a:rPr lang="ru-RU" b="1" dirty="0" err="1" smtClean="0"/>
              <a:t>Мид-Хадсон</a:t>
            </a:r>
            <a:r>
              <a:rPr lang="ru-RU" b="1" dirty="0" smtClean="0"/>
              <a:t> </a:t>
            </a:r>
            <a:r>
              <a:rPr lang="ru-RU" b="1" dirty="0" err="1" smtClean="0"/>
              <a:t>Вэллей</a:t>
            </a:r>
            <a:r>
              <a:rPr lang="ru-RU" b="1" dirty="0" smtClean="0"/>
              <a:t> на севере Нью-Йорка. </a:t>
            </a:r>
            <a:r>
              <a:rPr lang="ru-RU" b="1" dirty="0" err="1" smtClean="0"/>
              <a:t>Плейбэк</a:t>
            </a:r>
            <a:r>
              <a:rPr lang="ru-RU" b="1" dirty="0" smtClean="0"/>
              <a:t> стал частью театрального экспериментирования 70-х — поисков путей к зрителю, приближения театра к повседневной реальности и разрушения традиций сценарного театра. С тех пор </a:t>
            </a:r>
            <a:r>
              <a:rPr lang="ru-RU" b="1" dirty="0" err="1" smtClean="0"/>
              <a:t>плейбэк-театр</a:t>
            </a:r>
            <a:r>
              <a:rPr lang="ru-RU" b="1" dirty="0" smtClean="0"/>
              <a:t> распространился по всему миру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852936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17.ru/foto/uploaded/upl_1548542971_192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140968"/>
            <a:ext cx="5328592" cy="333417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33265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ПЛЕЙБЭК-ТЕАТР </a:t>
            </a:r>
            <a:r>
              <a:rPr lang="ru-RU" dirty="0" smtClean="0"/>
              <a:t>- ЭТО дна из форм современного неклассического театра, где основой театрального </a:t>
            </a:r>
            <a:r>
              <a:rPr lang="ru-RU" dirty="0" err="1" smtClean="0"/>
              <a:t>перформанса</a:t>
            </a:r>
            <a:r>
              <a:rPr lang="ru-RU" dirty="0" smtClean="0"/>
              <a:t> являются истории, рассказанные зрителями из зала, а актеры в спонтанной импровизации разыгрывают их на сцене. Рассказанные истории могут быть совершенно разными: небольшими зарисовками из жизни, сильными чувствами, которые рассказчик испытывает прямо сейчас, мечтами, фантазиями, снами, событиями и историями с многими персонажами и сложным сюжетом. Главное в них то, что рассказчику хотелось бы ими поделиться с другими людьми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914400"/>
          </a:xfrm>
        </p:spPr>
        <p:txBody>
          <a:bodyPr/>
          <a:lstStyle/>
          <a:p>
            <a:r>
              <a:rPr lang="ru-RU" sz="3600" b="1" dirty="0" smtClean="0"/>
              <a:t>ПРЕИМУЩЕСТВА ПЛЕЙБЭК-ТЕАТРА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908720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 очень гибкий жанр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в нем есть место всему и всем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позволяет реализовать потребность в спонтанном проживании чувств, эмоций и фантазий, в живом открытом общении и взаимодействии, как актерам, так и зрителям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обладает чёткой структурой, позволяющей проявить переживания каждого отдельно участника и воплотить их в сценической игре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создается особая безопасная атмосфера для проявления глубоких чувств и личных историй зрителей</a:t>
            </a:r>
            <a:endParaRPr lang="ru-RU" dirty="0"/>
          </a:p>
        </p:txBody>
      </p:sp>
      <p:pic>
        <p:nvPicPr>
          <p:cNvPr id="5124" name="Picture 4" descr="https://www.slivki.by/znijki-media/offers/raketa/33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573016"/>
            <a:ext cx="4752528" cy="31671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ountainx.com/wp-content/uploads/2014/04/Playback-Theater-1-1100x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12644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/>
              <a:t>ОСНОВНАЯ СТРУКТУРА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844824"/>
            <a:ext cx="475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/>
              <a:t>1</a:t>
            </a:r>
            <a:r>
              <a:rPr lang="ru-RU" dirty="0" smtClean="0"/>
              <a:t>. </a:t>
            </a:r>
            <a:r>
              <a:rPr lang="ru-RU" sz="2400" dirty="0" smtClean="0"/>
              <a:t>Актёры, сидящие на ящиках или стульях;</a:t>
            </a:r>
          </a:p>
          <a:p>
            <a:r>
              <a:rPr lang="ru-RU" sz="2400" dirty="0" smtClean="0"/>
              <a:t>2. "Дерево" цветной ткани;</a:t>
            </a:r>
          </a:p>
          <a:p>
            <a:r>
              <a:rPr lang="ru-RU" sz="2400" dirty="0" smtClean="0"/>
              <a:t>3. Место, где происходит действие;</a:t>
            </a:r>
          </a:p>
          <a:p>
            <a:r>
              <a:rPr lang="ru-RU" sz="2400" dirty="0" smtClean="0"/>
              <a:t>4. Стул для рассказчика;</a:t>
            </a:r>
          </a:p>
          <a:p>
            <a:r>
              <a:rPr lang="ru-RU" sz="2400" dirty="0" smtClean="0"/>
              <a:t>4. Музыканты;</a:t>
            </a:r>
          </a:p>
          <a:p>
            <a:r>
              <a:rPr lang="ru-RU" sz="2400" dirty="0" smtClean="0"/>
              <a:t>5. Стул для ведущего;</a:t>
            </a:r>
          </a:p>
          <a:p>
            <a:r>
              <a:rPr lang="ru-RU" sz="2400" dirty="0" smtClean="0"/>
              <a:t>6. Артистические дополнения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s://chips-journal.ru/files/setka/2020-03-09/5e67792522b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564904"/>
            <a:ext cx="2848636" cy="331236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050088" cy="914400"/>
          </a:xfrm>
        </p:spPr>
        <p:txBody>
          <a:bodyPr/>
          <a:lstStyle/>
          <a:p>
            <a:pPr algn="ctr"/>
            <a:r>
              <a:rPr lang="ru-RU" sz="3600" b="1" dirty="0" smtClean="0"/>
              <a:t>ПЛЕЙБЭК В ДОШКОЛЬНОМ УЧРЕЖДЕНИИ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dirty="0" smtClean="0"/>
              <a:t>  максимально верно подходит для детского учреждения, сохраняя баланс структуры и импровизации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помогает почувствовать общность с другими людьми и настроить на позитив участников процесса, так как абсолютно все истории доигрываются до положительного разрешения заданных ситуаций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 благодаря разнообразию детских историй и спонтанной игры, </a:t>
            </a:r>
            <a:r>
              <a:rPr lang="ru-RU" dirty="0" err="1" smtClean="0"/>
              <a:t>перформанс</a:t>
            </a:r>
            <a:r>
              <a:rPr lang="ru-RU" dirty="0" smtClean="0"/>
              <a:t> </a:t>
            </a:r>
            <a:r>
              <a:rPr lang="ru-RU" dirty="0" err="1" smtClean="0"/>
              <a:t>плейбэк-театра</a:t>
            </a:r>
            <a:r>
              <a:rPr lang="ru-RU" dirty="0" smtClean="0"/>
              <a:t> получается неповторимым, он рождается здесь и сейчас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err="1" smtClean="0"/>
              <a:t>плейбэк-истории</a:t>
            </a:r>
            <a:r>
              <a:rPr lang="ru-RU" dirty="0" smtClean="0"/>
              <a:t> всегда доигрываются до позитивного завершения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err="1" smtClean="0"/>
              <a:t>плейбэк</a:t>
            </a:r>
            <a:r>
              <a:rPr lang="ru-RU" dirty="0" smtClean="0"/>
              <a:t> - это корректирующая театральная импровизация, основанная на живом рассказе зрителя (участника процесса) о любом событии жизни и направленное на принятие/</a:t>
            </a:r>
            <a:r>
              <a:rPr lang="ru-RU" dirty="0" err="1" smtClean="0"/>
              <a:t>оправдывание</a:t>
            </a:r>
            <a:r>
              <a:rPr lang="ru-RU" dirty="0" smtClean="0"/>
              <a:t> правды рассказчика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 эффективен в формировании социально-коммуникативных связей и художественно-эстетического развития, в современном обществе, где преобладает психология индивидуализма и вседозволенности  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5517232"/>
            <a:ext cx="79928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Позитивная импровизация и общение в заданных определённых рамках </a:t>
            </a:r>
            <a:r>
              <a:rPr lang="ru-RU" b="1" dirty="0" err="1" smtClean="0">
                <a:solidFill>
                  <a:schemeClr val="bg1"/>
                </a:solidFill>
              </a:rPr>
              <a:t>плейбэк</a:t>
            </a:r>
            <a:r>
              <a:rPr lang="ru-RU" b="1" dirty="0" smtClean="0">
                <a:solidFill>
                  <a:schemeClr val="bg1"/>
                </a:solidFill>
              </a:rPr>
              <a:t> форм - идеальное сочетание для выполнения многих педагогических задач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72400" cy="756696"/>
          </a:xfrm>
        </p:spPr>
        <p:txBody>
          <a:bodyPr/>
          <a:lstStyle/>
          <a:p>
            <a:pPr algn="ctr"/>
            <a:r>
              <a:rPr lang="ru-RU" b="1" dirty="0" smtClean="0"/>
              <a:t>ФОРМЫ ПЛЕЙБЭК-ТЕАТРА</a:t>
            </a:r>
            <a:endParaRPr lang="ru-RU" b="1" dirty="0"/>
          </a:p>
        </p:txBody>
      </p:sp>
      <p:pic>
        <p:nvPicPr>
          <p:cNvPr id="3074" name="Picture 2" descr="https://cdn.culture.ru/images/39c0e6d3-86b3-5692-83dc-4b289408e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881028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algn="ctr"/>
            <a:r>
              <a:rPr lang="ru-RU" b="1" dirty="0" smtClean="0"/>
              <a:t>ЖИДКАЯ СКУЛЬПТУРА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412776"/>
            <a:ext cx="54726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 </a:t>
            </a:r>
            <a:r>
              <a:rPr lang="ru-RU" dirty="0" smtClean="0"/>
              <a:t>рассказчик дает из зала короткий эмоционально насыщенный ответ на вопрос </a:t>
            </a:r>
            <a:r>
              <a:rPr lang="ru-RU" dirty="0" err="1" smtClean="0"/>
              <a:t>кондактора</a:t>
            </a:r>
            <a:r>
              <a:rPr lang="ru-RU" dirty="0" smtClean="0"/>
              <a:t>. Актеры по очереди выступают вперед с повторяющимся звуком и движением, выражающим какой-то аспект чувств рассказчика (изображается только рассказчик, а не объект, вызывающий эти эмоции, или другой персонаж). Играет музыка. Актеры придают действию органичную (гармоничную, целостную) скульптурную форму. Актер, выступивший первым, останавливается, за ним следуют остальные. На короткое время скульптура замирает в финальной позе.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3371</TotalTime>
  <Words>696</Words>
  <Application>Microsoft Office PowerPoint</Application>
  <PresentationFormat>Экран (4:3)</PresentationFormat>
  <Paragraphs>82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Метро</vt:lpstr>
      <vt:lpstr>ЧТО ТАКОЕ ПЛЕЙБЭК-ТЕАТР И КАК ЕГО  АДАПТИРОВАТЬ ДЛЯ ДЕТЕЙ  ДОШКОЛЬНОГО ВОЗРАСТА</vt:lpstr>
      <vt:lpstr>ПЛЕЙБЭК- ТЕАТР</vt:lpstr>
      <vt:lpstr>Слайд 3</vt:lpstr>
      <vt:lpstr>ПРЕИМУЩЕСТВА ПЛЕЙБЭК-ТЕАТРА</vt:lpstr>
      <vt:lpstr>Слайд 5</vt:lpstr>
      <vt:lpstr>ОСНОВНАЯ СТРУКТУРА </vt:lpstr>
      <vt:lpstr>ПЛЕЙБЭК В ДОШКОЛЬНОМ УЧРЕЖДЕНИИ</vt:lpstr>
      <vt:lpstr>ФОРМЫ ПЛЕЙБЭК-ТЕАТРА</vt:lpstr>
      <vt:lpstr>ЖИДКАЯ СКУЛЬПТУРА</vt:lpstr>
      <vt:lpstr>ЖИДКАЯ СКУЛЬПТУРА В  ДОШКОЛЬНОМ УЧРЕЖДЕНИИ </vt:lpstr>
      <vt:lpstr>ЖИДКАЯ СКУЛЬПТУРА как форма сплочения коллектива в детском саду</vt:lpstr>
      <vt:lpstr>Слайд 12</vt:lpstr>
      <vt:lpstr>ТРАНСФОРМАЦИЯ:</vt:lpstr>
      <vt:lpstr>ТРАНСФОРМАЦИЯ В  ДОШКОЛЬНОМ УЧРЕЖДЕНИИ </vt:lpstr>
      <vt:lpstr>ДОМИНО</vt:lpstr>
      <vt:lpstr> ДОМИНО В  ДОШКОЛЬНОМ УЧРЕЖДЕНИИ </vt:lpstr>
      <vt:lpstr>ФОТО (ФОТОГРАФИИ)</vt:lpstr>
      <vt:lpstr>В  ДОШКОЛЬНОМ УЧРЕЖДЕНИИ </vt:lpstr>
      <vt:lpstr>ИСТОЧНИКИ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ПЛЕЙБЭК-ТЕАТР</dc:title>
  <dc:creator>HP</dc:creator>
  <cp:lastModifiedBy>HP</cp:lastModifiedBy>
  <cp:revision>40</cp:revision>
  <dcterms:created xsi:type="dcterms:W3CDTF">2022-11-08T13:43:58Z</dcterms:created>
  <dcterms:modified xsi:type="dcterms:W3CDTF">2022-12-03T06:11:04Z</dcterms:modified>
</cp:coreProperties>
</file>