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0" r:id="rId1"/>
  </p:sldMasterIdLst>
  <p:sldIdLst>
    <p:sldId id="256" r:id="rId2"/>
    <p:sldId id="260" r:id="rId3"/>
    <p:sldId id="261" r:id="rId4"/>
    <p:sldId id="262" r:id="rId5"/>
    <p:sldId id="263" r:id="rId6"/>
    <p:sldId id="258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3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801A23E3-E1FE-452F-80D1-60BCC953DA87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466359C6-44CF-4BC5-B548-461EC858BC5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935884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A23E3-E1FE-452F-80D1-60BCC953DA87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359C6-44CF-4BC5-B548-461EC858B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249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A23E3-E1FE-452F-80D1-60BCC953DA87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359C6-44CF-4BC5-B548-461EC858B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616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A23E3-E1FE-452F-80D1-60BCC953DA87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359C6-44CF-4BC5-B548-461EC858B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565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A23E3-E1FE-452F-80D1-60BCC953DA87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359C6-44CF-4BC5-B548-461EC858BC5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70097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A23E3-E1FE-452F-80D1-60BCC953DA87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359C6-44CF-4BC5-B548-461EC858B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974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A23E3-E1FE-452F-80D1-60BCC953DA87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359C6-44CF-4BC5-B548-461EC858B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928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A23E3-E1FE-452F-80D1-60BCC953DA87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359C6-44CF-4BC5-B548-461EC858B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56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A23E3-E1FE-452F-80D1-60BCC953DA87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359C6-44CF-4BC5-B548-461EC858B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804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A23E3-E1FE-452F-80D1-60BCC953DA87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359C6-44CF-4BC5-B548-461EC858B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617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A23E3-E1FE-452F-80D1-60BCC953DA87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359C6-44CF-4BC5-B548-461EC858B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135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801A23E3-E1FE-452F-80D1-60BCC953DA87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466359C6-44CF-4BC5-B548-461EC858B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074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5746" y="124690"/>
            <a:ext cx="11333018" cy="4100946"/>
          </a:xfrm>
        </p:spPr>
        <p:txBody>
          <a:bodyPr>
            <a:noAutofit/>
          </a:bodyPr>
          <a:lstStyle/>
          <a:p>
            <a:r>
              <a:rPr lang="en-US" sz="7200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2"/>
                </a:solidFill>
              </a:rPr>
              <a:t>Present Perfect vs</a:t>
            </a:r>
            <a:br>
              <a:rPr lang="en-US" sz="7200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2"/>
                </a:solidFill>
              </a:rPr>
            </a:br>
            <a:r>
              <a:rPr lang="en-US" sz="7200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2"/>
                </a:solidFill>
              </a:rPr>
              <a:t>Present Perfect Continuous </a:t>
            </a:r>
            <a:endParaRPr lang="ru-RU" sz="7200" b="1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303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1919" y="124691"/>
            <a:ext cx="10530081" cy="448283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en-US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Choose the correct answer:</a:t>
            </a:r>
            <a:endParaRPr lang="ru-RU" sz="3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706582"/>
            <a:ext cx="11145979" cy="61514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I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 been living in this city _______ many years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since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Already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2)I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cannot go with you. I _____ my leg.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broken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 broken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been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breaking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I'm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tired. I ______ all day.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been studying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studied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 studied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 been studying</a:t>
            </a:r>
          </a:p>
          <a:p>
            <a:endParaRPr lang="en-US" dirty="0">
              <a:solidFill>
                <a:srgbClr val="000000"/>
              </a:solidFill>
              <a:latin typeface="OpenSans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5418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2510" y="96983"/>
            <a:ext cx="9607850" cy="64423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I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don't believe it! Somebody ___ all my chocolates.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eaten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eaten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 been eating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been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eating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I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 for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ages! Where _____ you ___?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been waiting/ have been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waited/ have been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been waiting/ have been being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6) -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 is your face so red?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-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________. 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running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run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been running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4162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9490" y="393470"/>
            <a:ext cx="11499274" cy="1282930"/>
          </a:xfrm>
        </p:spPr>
        <p:txBody>
          <a:bodyPr>
            <a:noAutofit/>
          </a:bodyPr>
          <a:lstStyle/>
          <a:p>
            <a:pPr marL="182880" lvl="0" indent="-182880" fontAlgn="base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</a:pPr>
            <a:r>
              <a:rPr lang="en-US" sz="2800" b="1" spc="10" dirty="0" smtClean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2) Make </a:t>
            </a:r>
            <a:r>
              <a:rPr lang="en-US" sz="2800" b="1" spc="1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sentences using Present Perfect or Present Perfect Continuous. </a:t>
            </a:r>
            <a:r>
              <a:rPr lang="en-US" sz="2400" spc="10" dirty="0">
                <a:solidFill>
                  <a:srgbClr val="000000"/>
                </a:solidFill>
                <a:ea typeface="+mn-ea"/>
                <a:cs typeface="+mn-cs"/>
              </a:rPr>
              <a:t/>
            </a:r>
            <a:br>
              <a:rPr lang="en-US" sz="2400" spc="10" dirty="0">
                <a:solidFill>
                  <a:srgbClr val="000000"/>
                </a:solidFill>
                <a:ea typeface="+mn-ea"/>
                <a:cs typeface="+mn-cs"/>
              </a:rPr>
            </a:b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0108" y="1399310"/>
            <a:ext cx="11152909" cy="4779818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Example: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She/clean/the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flat for four hours. – She has been cleaning the flat for four hours. 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I / read/Tolstoy stories/ in the park for two hours. </a:t>
            </a:r>
          </a:p>
          <a:p>
            <a:pPr fontAlgn="base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I /read/three stories. </a:t>
            </a:r>
          </a:p>
          <a:p>
            <a:pPr fontAlgn="base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Granny /knit/ in the living room/ since morning. </a:t>
            </a:r>
          </a:p>
          <a:p>
            <a:pPr fontAlgn="base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Helen/travel/ round Europe/ for 3 weeks. </a:t>
            </a:r>
          </a:p>
          <a:p>
            <a:pPr fontAlgn="base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She/ visit /already/ 3 countries. 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357631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891" y="304799"/>
            <a:ext cx="10511167" cy="652231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Put the verbs in brackets in Present Perfect or Present Continuous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9382" y="1260764"/>
            <a:ext cx="9607850" cy="4919373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(not to see) him for ages.</a:t>
            </a:r>
          </a:p>
          <a:p>
            <a:pPr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(to do) his lessons since lunch.</a:t>
            </a:r>
          </a:p>
          <a:p>
            <a:pPr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(not to hear) about him for a long time.</a:t>
            </a:r>
          </a:p>
          <a:p>
            <a:pPr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(to drive) since I was 17.</a:t>
            </a:r>
          </a:p>
          <a:p>
            <a:pPr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Jack (to fail) his driving test three times because к doesn't know how to park.</a:t>
            </a:r>
          </a:p>
          <a:p>
            <a:pPr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think he (make) a lot of improvement.</a:t>
            </a:r>
          </a:p>
          <a:p>
            <a:pPr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Alice (not/pass) her driving test because she doesn’t know the rules well.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1015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327" y="1122219"/>
            <a:ext cx="11145982" cy="1524433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Переведите на английский язык, используя </a:t>
            </a:r>
            <a:r>
              <a:rPr lang="ru-RU" sz="3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Perfect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sz="3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Perfect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Continuous</a:t>
            </a:r>
            <a:r>
              <a:rPr lang="ru-RU" sz="3100" b="1" dirty="0" smtClean="0"/>
              <a:t>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8654" y="2546061"/>
            <a:ext cx="11145982" cy="503237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Макс работает в этом магазине с момента его открытия.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Можно мне попробовать десерт? Я уже съел суп.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Наша семья никогда не была так далеко от родного города.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Мама, я вымазал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футболку.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Звонок только что прозвенел, значит, мы должны начинать наш урок.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Марина занимается дайвингом с пяти лет.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04109478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TM03457515[[fn=Вид]]</Template>
  <TotalTime>24</TotalTime>
  <Words>404</Words>
  <Application>Microsoft Office PowerPoint</Application>
  <PresentationFormat>Широкоэкранный</PresentationFormat>
  <Paragraphs>52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Century Schoolbook</vt:lpstr>
      <vt:lpstr>OpenSans</vt:lpstr>
      <vt:lpstr>Times New Roman</vt:lpstr>
      <vt:lpstr>Wingdings 2</vt:lpstr>
      <vt:lpstr>View</vt:lpstr>
      <vt:lpstr>Present Perfect vs Present Perfect Continuous </vt:lpstr>
      <vt:lpstr>1) Choose the correct answer:</vt:lpstr>
      <vt:lpstr>Презентация PowerPoint</vt:lpstr>
      <vt:lpstr>2) Make sentences using Present Perfect or Present Perfect Continuous.  </vt:lpstr>
      <vt:lpstr>3) Put the verbs in brackets in Present Perfect or Present Continuous</vt:lpstr>
      <vt:lpstr>4) Переведите на английский язык, используя Present Perfect или Present Perfect Continuous.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Perfect vs  Present Perfect Continuous </dc:title>
  <dc:creator>Asus</dc:creator>
  <cp:lastModifiedBy>Asus</cp:lastModifiedBy>
  <cp:revision>3</cp:revision>
  <dcterms:created xsi:type="dcterms:W3CDTF">2022-12-03T19:28:40Z</dcterms:created>
  <dcterms:modified xsi:type="dcterms:W3CDTF">2022-12-03T19:53:36Z</dcterms:modified>
</cp:coreProperties>
</file>