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10"/>
  </p:notes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5" r:id="rId9"/>
  </p:sldIdLst>
  <p:sldSz cx="9144000" cy="6858000" type="screen4x3"/>
  <p:notesSz cx="6858000" cy="9144000"/>
  <p:defaultTextStyle>
    <a:defPPr>
      <a:defRPr lang="ru-RU" alt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numCol="1" rtlCol="0"/>
          <a:lstStyle>
            <a:lvl1pPr algn="l">
              <a:defRPr sz="1200"/>
            </a:lvl1pPr>
          </a:lstStyle>
          <a:p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numCol="1" rtlCol="0"/>
          <a:lstStyle>
            <a:lvl1pPr algn="r">
              <a:defRPr sz="1200"/>
            </a:lvl1pPr>
          </a:lstStyle>
          <a:p>
            <a:fld id="{FA8F0CBF-0E0A-4F01-939C-6B896161AE36}" type="datetimeFigureOut">
              <a:rPr lang="ru-RU" altLang="ru-RU" smtClean="0"/>
              <a:t>03.12.2022</a:t>
            </a:fld>
            <a:endParaRPr lang="ru-RU" alt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numCol="1" rtlCol="0" anchor="ctr"/>
          <a:lstStyle/>
          <a:p>
            <a:endParaRPr lang="ru-RU" alt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numCol="1" rtlCol="0"/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numCol="1" rtlCol="0" anchor="b"/>
          <a:lstStyle>
            <a:lvl1pPr algn="l">
              <a:defRPr sz="1200"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numCol="1" rtlCol="0" anchor="b"/>
          <a:lstStyle>
            <a:lvl1pPr algn="r">
              <a:defRPr sz="1200"/>
            </a:lvl1pPr>
          </a:lstStyle>
          <a:p>
            <a:fld id="{4953C116-FE26-483A-9D52-9F7EE9895A54}" type="slidenum">
              <a:rPr lang="ru-RU" altLang="ru-RU" smtClean="0"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79518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numCol="1"/>
          <a:lstStyle/>
          <a:p>
            <a:r>
              <a:rPr lang="ru-RU" altLang="ru-RU" smtClean="0"/>
              <a:t>Образец заголовка</a:t>
            </a:r>
            <a:endParaRPr lang="ru-RU" alt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numCol="1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altLang="ru-RU" smtClean="0"/>
              <a:t>Образец подзаголовка</a:t>
            </a:r>
            <a:endParaRPr lang="ru-RU" alt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B4C71EC6-210F-42DE-9C53-41977AD35B3D}" type="datetimeFigureOut">
              <a:rPr lang="ru-RU" altLang="ru-RU" smtClean="0"/>
              <a:t>03.12.2022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9B0651-EE4F-4900-A07F-96A6BFA9D0F0}" type="slidenum">
              <a:rPr lang="ru-RU" altLang="ru-RU" smtClean="0"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42215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ru-RU" altLang="ru-RU" smtClean="0"/>
              <a:t>Образец заголовка</a:t>
            </a:r>
            <a:endParaRPr lang="ru-RU" alt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numCol="1"/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ru-RU" alt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B4C71EC6-210F-42DE-9C53-41977AD35B3D}" type="datetimeFigureOut">
              <a:rPr lang="ru-RU" altLang="ru-RU" smtClean="0"/>
              <a:t>03.12.2022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9B0651-EE4F-4900-A07F-96A6BFA9D0F0}" type="slidenum">
              <a:rPr lang="ru-RU" altLang="ru-RU" smtClean="0"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579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 numCol="1"/>
          <a:lstStyle/>
          <a:p>
            <a:r>
              <a:rPr lang="ru-RU" altLang="ru-RU" smtClean="0"/>
              <a:t>Образец заголовка</a:t>
            </a:r>
            <a:endParaRPr lang="ru-RU" alt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numCol="1"/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ru-RU" alt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B4C71EC6-210F-42DE-9C53-41977AD35B3D}" type="datetimeFigureOut">
              <a:rPr lang="ru-RU" altLang="ru-RU" smtClean="0"/>
              <a:t>03.12.2022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9B0651-EE4F-4900-A07F-96A6BFA9D0F0}" type="slidenum">
              <a:rPr lang="ru-RU" altLang="ru-RU" smtClean="0"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960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ru-RU" altLang="ru-RU" smtClean="0"/>
              <a:t>Образец заголовка</a:t>
            </a:r>
            <a:endParaRPr lang="ru-RU" alt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ru-RU" alt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B4C71EC6-210F-42DE-9C53-41977AD35B3D}" type="datetimeFigureOut">
              <a:rPr lang="ru-RU" altLang="ru-RU" smtClean="0"/>
              <a:t>03.12.2022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9B0651-EE4F-4900-A07F-96A6BFA9D0F0}" type="slidenum">
              <a:rPr lang="ru-RU" altLang="ru-RU" smtClean="0"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0319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numCol="1" anchor="t"/>
          <a:lstStyle>
            <a:lvl1pPr algn="l">
              <a:defRPr sz="4000" b="1" cap="all"/>
            </a:lvl1pPr>
          </a:lstStyle>
          <a:p>
            <a:r>
              <a:rPr lang="ru-RU" altLang="ru-RU" smtClean="0"/>
              <a:t>Образец заголовка</a:t>
            </a:r>
            <a:endParaRPr lang="ru-RU" alt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numCol="1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B4C71EC6-210F-42DE-9C53-41977AD35B3D}" type="datetimeFigureOut">
              <a:rPr lang="ru-RU" altLang="ru-RU" smtClean="0"/>
              <a:t>03.12.2022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9B0651-EE4F-4900-A07F-96A6BFA9D0F0}" type="slidenum">
              <a:rPr lang="ru-RU" altLang="ru-RU" smtClean="0"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1095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ru-RU" altLang="ru-RU" smtClean="0"/>
              <a:t>Образец заголовка</a:t>
            </a:r>
            <a:endParaRPr lang="ru-RU" alt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numCol="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ru-RU" alt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numCol="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ru-RU" alt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B4C71EC6-210F-42DE-9C53-41977AD35B3D}" type="datetimeFigureOut">
              <a:rPr lang="ru-RU" altLang="ru-RU" smtClean="0"/>
              <a:t>03.12.2022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9B0651-EE4F-4900-A07F-96A6BFA9D0F0}" type="slidenum">
              <a:rPr lang="ru-RU" altLang="ru-RU" smtClean="0"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8087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numCol="1"/>
          <a:lstStyle>
            <a:lvl1pPr>
              <a:defRPr/>
            </a:lvl1pPr>
          </a:lstStyle>
          <a:p>
            <a:r>
              <a:rPr lang="ru-RU" altLang="ru-RU" smtClean="0"/>
              <a:t>Образец заголовка</a:t>
            </a:r>
            <a:endParaRPr lang="ru-RU" alt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numCol="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ru-RU" alt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numCol="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ru-RU" alt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B4C71EC6-210F-42DE-9C53-41977AD35B3D}" type="datetimeFigureOut">
              <a:rPr lang="ru-RU" altLang="ru-RU" smtClean="0"/>
              <a:t>03.12.2022</a:t>
            </a:fld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9B0651-EE4F-4900-A07F-96A6BFA9D0F0}" type="slidenum">
              <a:rPr lang="ru-RU" altLang="ru-RU" smtClean="0"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0938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ru-RU" altLang="ru-RU" smtClean="0"/>
              <a:t>Образец заголовка</a:t>
            </a:r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B4C71EC6-210F-42DE-9C53-41977AD35B3D}" type="datetimeFigureOut">
              <a:rPr lang="ru-RU" altLang="ru-RU" smtClean="0"/>
              <a:t>03.12.2022</a:t>
            </a:fld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9B0651-EE4F-4900-A07F-96A6BFA9D0F0}" type="slidenum">
              <a:rPr lang="ru-RU" altLang="ru-RU" smtClean="0"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1852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B4C71EC6-210F-42DE-9C53-41977AD35B3D}" type="datetimeFigureOut">
              <a:rPr lang="ru-RU" altLang="ru-RU" smtClean="0"/>
              <a:t>03.12.2022</a:t>
            </a:fld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9B0651-EE4F-4900-A07F-96A6BFA9D0F0}" type="slidenum">
              <a:rPr lang="ru-RU" altLang="ru-RU" smtClean="0"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7377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numCol="1" anchor="b"/>
          <a:lstStyle>
            <a:lvl1pPr algn="l">
              <a:defRPr sz="2000" b="1"/>
            </a:lvl1pPr>
          </a:lstStyle>
          <a:p>
            <a:r>
              <a:rPr lang="ru-RU" altLang="ru-RU" smtClean="0"/>
              <a:t>Образец заголовка</a:t>
            </a:r>
            <a:endParaRPr lang="ru-RU" alt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numCol="1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ru-RU" alt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numCol="1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B4C71EC6-210F-42DE-9C53-41977AD35B3D}" type="datetimeFigureOut">
              <a:rPr lang="ru-RU" altLang="ru-RU" smtClean="0"/>
              <a:t>03.12.2022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9B0651-EE4F-4900-A07F-96A6BFA9D0F0}" type="slidenum">
              <a:rPr lang="ru-RU" altLang="ru-RU" smtClean="0"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8128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numCol="1" anchor="b"/>
          <a:lstStyle>
            <a:lvl1pPr algn="l">
              <a:defRPr sz="2000" b="1"/>
            </a:lvl1pPr>
          </a:lstStyle>
          <a:p>
            <a:r>
              <a:rPr lang="ru-RU" altLang="ru-RU" smtClean="0"/>
              <a:t>Образец заголовка</a:t>
            </a:r>
            <a:endParaRPr lang="ru-RU" alt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numCol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alt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numCol="1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B4C71EC6-210F-42DE-9C53-41977AD35B3D}" type="datetimeFigureOut">
              <a:rPr lang="ru-RU" altLang="ru-RU" smtClean="0"/>
              <a:t>03.12.2022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B19B0651-EE4F-4900-A07F-96A6BFA9D0F0}" type="slidenum">
              <a:rPr lang="ru-RU" altLang="ru-RU" smtClean="0"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3521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>
            <a:alphaModFix amt="47000"/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numCol="1" rtlCol="0" anchor="ctr">
            <a:normAutofit/>
          </a:bodyPr>
          <a:lstStyle/>
          <a:p>
            <a:r>
              <a:rPr lang="ru-RU" altLang="ru-RU" smtClean="0"/>
              <a:t>Образец заголовка</a:t>
            </a:r>
            <a:endParaRPr lang="ru-RU" alt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ru-RU" alt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numCol="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altLang="ru-RU" smtClean="0"/>
              <a:t>03.12.2022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numCol="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numCol="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altLang="ru-RU" smtClean="0"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52926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 alt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808" y="1133853"/>
            <a:ext cx="8280920" cy="2187674"/>
          </a:xfrm>
        </p:spPr>
        <p:txBody>
          <a:bodyPr numCol="1">
            <a:normAutofit fontScale="90000"/>
          </a:bodyPr>
          <a:lstStyle/>
          <a:p>
            <a:pPr algn="l"/>
            <a:r>
              <a:rPr lang="ru-RU" altLang="ru-RU" sz="53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53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53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67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67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Мир </a:t>
            </a:r>
            <a:r>
              <a:rPr lang="ru-RU" altLang="ru-RU" sz="67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чувств </a:t>
            </a:r>
            <a:br>
              <a:rPr lang="ru-RU" altLang="ru-RU" sz="67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67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67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и эмоций»</a:t>
            </a:r>
            <a:r>
              <a:rPr lang="ru-RU" altLang="ru-RU" sz="6700" dirty="0"/>
              <a:t/>
            </a:r>
            <a:br>
              <a:rPr lang="ru-RU" altLang="ru-RU" sz="6700" dirty="0"/>
            </a:br>
            <a:endParaRPr lang="ru-RU" altLang="ru-RU" sz="67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789040"/>
            <a:ext cx="6552728" cy="2517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5227">
            <a:off x="6444208" y="510057"/>
            <a:ext cx="1224136" cy="1247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20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340768"/>
            <a:ext cx="612068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Эмоция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 психическое состояние, отражающее отношение человека к себе и к происходящему вокруг него, это выражение нашего отношения к людям, событиям,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явлениям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90827">
            <a:off x="7394858" y="1810946"/>
            <a:ext cx="1340768" cy="126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212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052736"/>
            <a:ext cx="662473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 </a:t>
            </a:r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это особый вид эмоций, носящих отчётливо выраженный характер и отличающихся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устойчивостью 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2764">
            <a:off x="4298400" y="4158883"/>
            <a:ext cx="1221627" cy="12216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9247">
            <a:off x="6189552" y="4686513"/>
            <a:ext cx="1416860" cy="14168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01315">
            <a:off x="2104652" y="4733476"/>
            <a:ext cx="1484784" cy="148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826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03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402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9264" y="692696"/>
            <a:ext cx="61926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выражения эмоций: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9264" y="2697593"/>
            <a:ext cx="66247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выражения лица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мимике;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слов</a:t>
            </a:r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интонаций 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голоса;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действия </a:t>
            </a:r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пантомимике</a:t>
            </a: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404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80974">
            <a:off x="7137337" y="4914219"/>
            <a:ext cx="1214403" cy="12144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63688" y="620688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управлению эмоциями и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чувствами: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1948817"/>
            <a:ext cx="7272808" cy="3832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Уважайте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выражение чувств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других 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Проявите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терпимость к переживаемой кем-то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бурной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эмоции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Поощряйте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других желаемое для вас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поведение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Откажитесь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негативной борьбы за лидерство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(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конфликтов, грубости, агрессии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Нейтрализуйте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желание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отомстить 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Избегайте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упрёков 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критики 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35397">
            <a:off x="322902" y="826564"/>
            <a:ext cx="1246482" cy="1255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1764" y="951615"/>
            <a:ext cx="48965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советы:</a:t>
            </a:r>
            <a:endParaRPr lang="ru-RU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2476" y="1968056"/>
            <a:ext cx="779512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800" dirty="0" smtClean="0"/>
              <a:t>  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Попросите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помощи близких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Сядьте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поплачьте (дайте выход эмоциям)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Сделайте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перерыв, посчитайте про себя </a:t>
            </a:r>
            <a:endParaRPr lang="ru-RU" sz="28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до 20, подумайте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чём-либо приятном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Медленно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подышать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Побегайте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дайте себе физическую нагрузку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Внушайте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себе,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не так плохо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33678">
            <a:off x="6995193" y="640997"/>
            <a:ext cx="2005758" cy="18655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32656"/>
            <a:ext cx="1450974" cy="14387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85536">
            <a:off x="4000275" y="5253498"/>
            <a:ext cx="1303020" cy="1303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995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8180" y="620688"/>
            <a:ext cx="475252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</a:t>
            </a: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656910"/>
            <a:ext cx="6365288" cy="4201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9592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750</TotalTime>
  <Words>172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   «Мир чувств                          и эмоций»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психологии  «Мир эмоций и чувств»</dc:title>
  <dc:creator>Катя</dc:creator>
  <cp:lastModifiedBy>natalya_galagan@mail.ru</cp:lastModifiedBy>
  <cp:revision>31</cp:revision>
  <dcterms:created xsi:type="dcterms:W3CDTF">2015-12-11T20:04:19Z</dcterms:created>
  <dcterms:modified xsi:type="dcterms:W3CDTF">2022-12-02T23:46:24Z</dcterms:modified>
</cp:coreProperties>
</file>