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9" r:id="rId3"/>
    <p:sldId id="258" r:id="rId4"/>
    <p:sldId id="259" r:id="rId5"/>
    <p:sldId id="261" r:id="rId6"/>
    <p:sldId id="264" r:id="rId7"/>
    <p:sldId id="270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7709-19EA-4BCC-A760-B246107D9EE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1A59-26A1-438D-8444-54F410BB4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7709-19EA-4BCC-A760-B246107D9EE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1A59-26A1-438D-8444-54F410BB4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7709-19EA-4BCC-A760-B246107D9EE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1A59-26A1-438D-8444-54F410BB4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7709-19EA-4BCC-A760-B246107D9EE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1A59-26A1-438D-8444-54F410BB4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7709-19EA-4BCC-A760-B246107D9EE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1A59-26A1-438D-8444-54F410BB4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7709-19EA-4BCC-A760-B246107D9EE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1A59-26A1-438D-8444-54F410BB4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7709-19EA-4BCC-A760-B246107D9EE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1A59-26A1-438D-8444-54F410BB4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7709-19EA-4BCC-A760-B246107D9EE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1A59-26A1-438D-8444-54F410BB4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7709-19EA-4BCC-A760-B246107D9EE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1A59-26A1-438D-8444-54F410BB4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7709-19EA-4BCC-A760-B246107D9EE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1A59-26A1-438D-8444-54F410BB4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7709-19EA-4BCC-A760-B246107D9EE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1A59-26A1-438D-8444-54F410BB4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07709-19EA-4BCC-A760-B246107D9EE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21A59-26A1-438D-8444-54F410BB4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оля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43608" y="1916832"/>
            <a:ext cx="56886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dirty="0" smtClean="0"/>
              <a:t>Презентация для организованной </a:t>
            </a:r>
            <a:r>
              <a:rPr lang="ru-RU" b="1" dirty="0"/>
              <a:t>образовательной деятельности с детьми </a:t>
            </a:r>
            <a:br>
              <a:rPr lang="ru-RU" b="1" dirty="0"/>
            </a:br>
            <a:r>
              <a:rPr lang="ru-RU" b="1" dirty="0"/>
              <a:t>5 – 6 лет по развитию речи « Кузя и сундучок со сказками»</a:t>
            </a:r>
            <a:endParaRPr lang="ru-RU" dirty="0"/>
          </a:p>
          <a:p>
            <a:pPr algn="ctr"/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4078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Здравствуйте, ребята! У меня случилось несчастье! Вредные Кикиморы украли у меня сундучок со сказками! Все сказки перемешали, сказочных героев перепутали! Что же мне делать? Как навести порядок в сказках? Как вернуть сундучок?  Вы мне поможете?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1484784"/>
            <a:ext cx="3641075" cy="4855847"/>
          </a:xfrm>
        </p:spPr>
      </p:pic>
    </p:spTree>
    <p:extLst>
      <p:ext uri="{BB962C8B-B14F-4D97-AF65-F5344CB8AC3E}">
        <p14:creationId xmlns:p14="http://schemas.microsoft.com/office/powerpoint/2010/main" xmlns="" val="130525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рана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поляна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Блок-схема: внутренняя память 2"/>
          <p:cNvSpPr/>
          <p:nvPr/>
        </p:nvSpPr>
        <p:spPr>
          <a:xfrm rot="178392">
            <a:off x="7013379" y="3905673"/>
            <a:ext cx="1787079" cy="2557122"/>
          </a:xfrm>
          <a:prstGeom prst="flowChartInternalStorag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4" name="Блок-схема: внутренняя память 3"/>
          <p:cNvSpPr/>
          <p:nvPr/>
        </p:nvSpPr>
        <p:spPr>
          <a:xfrm>
            <a:off x="4499992" y="3717032"/>
            <a:ext cx="2016224" cy="2592288"/>
          </a:xfrm>
          <a:prstGeom prst="flowChartInternalStorag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6" name="Блок-схема: внутренняя память 5"/>
          <p:cNvSpPr/>
          <p:nvPr/>
        </p:nvSpPr>
        <p:spPr>
          <a:xfrm rot="21129546">
            <a:off x="2147542" y="3556038"/>
            <a:ext cx="2040605" cy="2600279"/>
          </a:xfrm>
          <a:prstGeom prst="flowChartInternalStorag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7" name="Блок-схема: внутренняя память 6"/>
          <p:cNvSpPr/>
          <p:nvPr/>
        </p:nvSpPr>
        <p:spPr>
          <a:xfrm>
            <a:off x="3419872" y="260648"/>
            <a:ext cx="2160240" cy="2880320"/>
          </a:xfrm>
          <a:prstGeom prst="flowChartInternalStorag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8" name="Блок-схема: внутренняя память 7"/>
          <p:cNvSpPr/>
          <p:nvPr/>
        </p:nvSpPr>
        <p:spPr>
          <a:xfrm rot="21333113">
            <a:off x="6120601" y="268072"/>
            <a:ext cx="2160240" cy="2880320"/>
          </a:xfrm>
          <a:prstGeom prst="flowChartInternalStorag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9" name="Блок-схема: внутренняя память 8"/>
          <p:cNvSpPr/>
          <p:nvPr/>
        </p:nvSpPr>
        <p:spPr>
          <a:xfrm rot="210770">
            <a:off x="611560" y="260648"/>
            <a:ext cx="2160240" cy="2880320"/>
          </a:xfrm>
          <a:prstGeom prst="flowChartInternalStorag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descr="маша.jpg" id="10" name="Рисунок 9"/>
          <p:cNvPicPr>
            <a:picLocks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>
          <a:xfrm rot="234034">
            <a:off x="609164" y="259086"/>
            <a:ext cx="2165032" cy="2883445"/>
          </a:xfrm>
          <a:prstGeom prst="rect">
            <a:avLst/>
          </a:prstGeom>
          <a:ln cap="sq" w="38100">
            <a:solidFill>
              <a:srgbClr val="C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шапочка.jpg" id="11" name="Рисунок 10"/>
          <p:cNvPicPr>
            <a:picLocks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>
          <a:xfrm>
            <a:off x="3419872" y="260648"/>
            <a:ext cx="2160240" cy="2880320"/>
          </a:xfrm>
          <a:prstGeom prst="rect">
            <a:avLst/>
          </a:prstGeom>
          <a:ln cap="sq" w="38100">
            <a:solidFill>
              <a:srgbClr val="C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колобок.jpg" id="12" name="Рисунок 11"/>
          <p:cNvPicPr>
            <a:picLocks noChangeAspect="1"/>
          </p:cNvPicPr>
          <p:nvPr/>
        </p:nvPicPr>
        <p:blipFill>
          <a:blip cstate="print" r:embed="rId5"/>
          <a:stretch>
            <a:fillRect/>
          </a:stretch>
        </p:blipFill>
        <p:spPr>
          <a:xfrm rot="21328056">
            <a:off x="6121538" y="268721"/>
            <a:ext cx="2139702" cy="2852936"/>
          </a:xfrm>
          <a:prstGeom prst="rect">
            <a:avLst/>
          </a:prstGeom>
          <a:ln cap="sq" w="38100">
            <a:solidFill>
              <a:srgbClr val="C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ряба.jpg" id="13" name="Рисунок 12"/>
          <p:cNvPicPr>
            <a:picLocks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>
          <a:xfrm rot="21140701">
            <a:off x="2154471" y="3479744"/>
            <a:ext cx="2027646" cy="2759519"/>
          </a:xfrm>
          <a:prstGeom prst="rect">
            <a:avLst/>
          </a:prstGeom>
          <a:ln cap="sq" w="38100">
            <a:solidFill>
              <a:srgbClr val="C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три.jpg" id="15" name="Рисунок 14"/>
          <p:cNvPicPr>
            <a:picLocks noChangeAspect="1"/>
          </p:cNvPicPr>
          <p:nvPr/>
        </p:nvPicPr>
        <p:blipFill>
          <a:blip cstate="print" r:embed="rId7"/>
          <a:srcRect b="100" l="41" r="160" t="100"/>
          <a:stretch>
            <a:fillRect/>
          </a:stretch>
        </p:blipFill>
        <p:spPr>
          <a:xfrm>
            <a:off x="4499992" y="3717032"/>
            <a:ext cx="2016224" cy="2615642"/>
          </a:xfrm>
          <a:prstGeom prst="rect">
            <a:avLst/>
          </a:prstGeom>
          <a:ln cap="sq" w="38100">
            <a:solidFill>
              <a:srgbClr val="C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12.jpg" id="17" name="Рисунок 16"/>
          <p:cNvPicPr>
            <a:picLocks noChangeAspect="1"/>
          </p:cNvPicPr>
          <p:nvPr/>
        </p:nvPicPr>
        <p:blipFill>
          <a:blip cstate="print" r:embed="rId8"/>
          <a:stretch>
            <a:fillRect/>
          </a:stretch>
        </p:blipFill>
        <p:spPr>
          <a:xfrm rot="176954">
            <a:off x="6941274" y="3908989"/>
            <a:ext cx="1929895" cy="2577024"/>
          </a:xfrm>
          <a:prstGeom prst="rect">
            <a:avLst/>
          </a:prstGeom>
          <a:ln cap="sq" w="38100">
            <a:solidFill>
              <a:srgbClr val="C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9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4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6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">
                      <p:stCondLst>
                        <p:cond delay="indefinite"/>
                      </p:stCondLst>
                      <p:childTnLst>
                        <p:par>
                          <p:cTn fill="hold" id="18">
                            <p:stCondLst>
                              <p:cond delay="0"/>
                            </p:stCondLst>
                            <p:childTnLst>
                              <p:par>
                                <p:cTn fill="hold" id="19" nodeType="click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2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23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">
                      <p:stCondLst>
                        <p:cond delay="indefinite"/>
                      </p:stCondLst>
                      <p:childTnLst>
                        <p:par>
                          <p:cTn fill="hold" id="25">
                            <p:stCondLst>
                              <p:cond delay="0"/>
                            </p:stCondLst>
                            <p:childTnLst>
                              <p:par>
                                <p:cTn fill="hold" id="26" nodeType="click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8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9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3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1">
                      <p:stCondLst>
                        <p:cond delay="indefinite"/>
                      </p:stCondLst>
                      <p:childTnLst>
                        <p:par>
                          <p:cTn fill="hold" id="32">
                            <p:stCondLst>
                              <p:cond delay="0"/>
                            </p:stCondLst>
                            <p:childTnLst>
                              <p:par>
                                <p:cTn fill="hold" id="33" nodeType="click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35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6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37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8">
                      <p:stCondLst>
                        <p:cond delay="indefinite"/>
                      </p:stCondLst>
                      <p:childTnLst>
                        <p:par>
                          <p:cTn fill="hold" id="39">
                            <p:stCondLst>
                              <p:cond delay="0"/>
                            </p:stCondLst>
                            <p:childTnLst>
                              <p:par>
                                <p:cTn fill="hold" id="40" nodeType="click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42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3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44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для занятия по рр\Три-медведя-сказ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3084" y="0"/>
            <a:ext cx="92870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пенек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1420" cy="6858000"/>
          </a:xfrm>
          <a:prstGeom prst="rect">
            <a:avLst/>
          </a:prstGeom>
        </p:spPr>
      </p:pic>
      <p:pic>
        <p:nvPicPr>
          <p:cNvPr descr="сундук.png" id="3" name="Рисунок 2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4788023" y="3068960"/>
            <a:ext cx="2327531" cy="2304256"/>
          </a:xfrm>
          <a:prstGeom prst="rect">
            <a:avLst/>
          </a:prstGeom>
        </p:spPr>
      </p:pic>
      <p:pic>
        <p:nvPicPr>
          <p:cNvPr descr="кр шап.jpg" id="4" name="Рисунок 3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5004048" y="3645024"/>
            <a:ext cx="1728192" cy="1445921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descr="сапоги.jpg" id="5" name="Рисунок 4"/>
          <p:cNvPicPr>
            <a:picLocks noChangeAspect="1"/>
          </p:cNvPicPr>
          <p:nvPr/>
        </p:nvPicPr>
        <p:blipFill>
          <a:blip cstate="print" r:embed="rId5"/>
          <a:stretch>
            <a:fillRect/>
          </a:stretch>
        </p:blipFill>
        <p:spPr>
          <a:xfrm>
            <a:off x="4860032" y="3356992"/>
            <a:ext cx="1905000" cy="1905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descr="туфель.jpg" id="6" name="Рисунок 5"/>
          <p:cNvPicPr>
            <a:picLocks noChangeAspect="1"/>
          </p:cNvPicPr>
          <p:nvPr/>
        </p:nvPicPr>
        <p:blipFill>
          <a:blip cstate="print" r:embed="rId6"/>
          <a:stretch>
            <a:fillRect/>
          </a:stretch>
        </p:blipFill>
        <p:spPr>
          <a:xfrm>
            <a:off x="4499992" y="3429000"/>
            <a:ext cx="2353444" cy="1961203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descr="стрела.jpg" id="7" name="Рисунок 6"/>
          <p:cNvPicPr>
            <a:picLocks noChangeAspect="1"/>
          </p:cNvPicPr>
          <p:nvPr/>
        </p:nvPicPr>
        <p:blipFill>
          <a:blip cstate="print" r:embed="rId7"/>
          <a:srcRect l="157" r="35"/>
          <a:stretch>
            <a:fillRect/>
          </a:stretch>
        </p:blipFill>
        <p:spPr>
          <a:xfrm>
            <a:off x="4716016" y="3429000"/>
            <a:ext cx="1872208" cy="1896893"/>
          </a:xfrm>
          <a:prstGeom prst="rect">
            <a:avLst/>
          </a:prstGeom>
          <a:ln>
            <a:solidFill>
              <a:srgbClr val="C00000"/>
            </a:solidFill>
          </a:ln>
        </p:spPr>
      </p:pic>
      <p:grpSp>
        <p:nvGrpSpPr>
          <p:cNvPr id="10" name="Группа 9"/>
          <p:cNvGrpSpPr/>
          <p:nvPr/>
        </p:nvGrpSpPr>
        <p:grpSpPr>
          <a:xfrm>
            <a:off x="5004048" y="3356992"/>
            <a:ext cx="1512168" cy="2088232"/>
            <a:chOff x="-2124744" y="620688"/>
            <a:chExt cx="1656184" cy="2304256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-2124744" y="620688"/>
              <a:ext cx="1656184" cy="230425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pic>
          <p:nvPicPr>
            <p:cNvPr descr="яйцо.png" id="8" name="Рисунок 7"/>
            <p:cNvPicPr>
              <a:picLocks noChangeAspect="1"/>
            </p:cNvPicPr>
            <p:nvPr/>
          </p:nvPicPr>
          <p:blipFill>
            <a:blip cstate="print" r:embed="rId8"/>
            <a:stretch>
              <a:fillRect/>
            </a:stretch>
          </p:blipFill>
          <p:spPr>
            <a:xfrm>
              <a:off x="-2081646" y="908720"/>
              <a:ext cx="1469070" cy="183520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pic>
        <p:nvPicPr>
          <p:cNvPr descr="метла.jpg" id="11" name="Рисунок 10"/>
          <p:cNvPicPr>
            <a:picLocks noChangeAspect="1"/>
          </p:cNvPicPr>
          <p:nvPr/>
        </p:nvPicPr>
        <p:blipFill>
          <a:blip cstate="print" r:embed="rId9"/>
          <a:srcRect r="107"/>
          <a:stretch>
            <a:fillRect/>
          </a:stretch>
        </p:blipFill>
        <p:spPr>
          <a:xfrm>
            <a:off x="4932040" y="3212976"/>
            <a:ext cx="1656184" cy="2201333"/>
          </a:xfrm>
          <a:prstGeom prst="rect">
            <a:avLst/>
          </a:prstGeom>
          <a:ln>
            <a:solidFill>
              <a:srgbClr val="C00000"/>
            </a:solidFill>
          </a:ln>
        </p:spPr>
      </p:pic>
      <p:grpSp>
        <p:nvGrpSpPr>
          <p:cNvPr id="14" name="Группа 13"/>
          <p:cNvGrpSpPr/>
          <p:nvPr/>
        </p:nvGrpSpPr>
        <p:grpSpPr>
          <a:xfrm>
            <a:off x="4427984" y="3645024"/>
            <a:ext cx="2555776" cy="1512168"/>
            <a:chOff x="-3132856" y="548680"/>
            <a:chExt cx="2952328" cy="1872208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-3132856" y="548680"/>
              <a:ext cx="2952328" cy="187220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pic>
          <p:nvPicPr>
            <p:cNvPr descr="зол рыбка.png" id="12" name="Рисунок 11"/>
            <p:cNvPicPr>
              <a:picLocks noChangeAspect="1"/>
            </p:cNvPicPr>
            <p:nvPr/>
          </p:nvPicPr>
          <p:blipFill>
            <a:blip cstate="print" r:embed="rId10"/>
            <a:stretch>
              <a:fillRect/>
            </a:stretch>
          </p:blipFill>
          <p:spPr>
            <a:xfrm>
              <a:off x="-2844824" y="692696"/>
              <a:ext cx="2015115" cy="171402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pic>
        <p:nvPicPr>
          <p:cNvPr descr="щука.jpg" id="15" name="Рисунок 14"/>
          <p:cNvPicPr>
            <a:picLocks noChangeAspect="1"/>
          </p:cNvPicPr>
          <p:nvPr/>
        </p:nvPicPr>
        <p:blipFill>
          <a:blip cstate="print" r:embed="rId11"/>
          <a:stretch>
            <a:fillRect/>
          </a:stretch>
        </p:blipFill>
        <p:spPr>
          <a:xfrm>
            <a:off x="4788024" y="3068960"/>
            <a:ext cx="1800200" cy="250485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53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9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1000"/>
                            </p:stCondLst>
                            <p:childTnLst>
                              <p:par>
                                <p:cTn accel="50000" decel="50000" fill="hold" id="11" nodeType="after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-8.33488E-6 C 0.00555 -0.0569 0.01111 -0.11356 -0.03473 -0.1834 C -0.08056 -0.25324 -0.23646 -0.37859 -0.27535 -0.41906 C -0.31424 -0.45953 -0.29115 -0.44311 -0.26806 -0.42669 " pathEditMode="relative" ptsTypes="aaaA">
                                      <p:cBhvr>
                                        <p:cTn dur="2000" fill="hold" id="12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53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7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8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9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">
                            <p:stCondLst>
                              <p:cond delay="1000"/>
                            </p:stCondLst>
                            <p:childTnLst>
                              <p:par>
                                <p:cTn accel="50000" decel="50000" fill="hold" id="21" nodeType="after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35708E-6 C -0.00695 -0.15888 -0.01372 -0.31707 -0.01737 -0.38622 C -0.02101 -0.45537 -0.02136 -0.43525 -0.02171 -0.41513 " pathEditMode="relative" ptsTypes="aaA">
                                      <p:cBhvr>
                                        <p:cTn dur="2000" fill="hold" id="22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53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7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8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29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0">
                            <p:stCondLst>
                              <p:cond delay="1000"/>
                            </p:stCondLst>
                            <p:childTnLst>
                              <p:par>
                                <p:cTn accel="50000" decel="50000" fill="hold" id="31" nodeType="after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5.06938E-6 C 0.08559 -0.01317 0.17136 -0.02612 0.21025 -0.0888 C 0.24914 -0.15147 0.24115 -0.2641 0.23334 -0.37649 " pathEditMode="relative" ptsTypes="aaA">
                                      <p:cBhvr>
                                        <p:cTn dur="2000" fill="hold" id="32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id="35" nodeType="clickEffect" presetClass="entr" presetID="53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37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8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39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">
                            <p:stCondLst>
                              <p:cond delay="1000"/>
                            </p:stCondLst>
                            <p:childTnLst>
                              <p:par>
                                <p:cTn accel="50000" decel="50000" fill="hold" id="41" nodeType="after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1.92414E-6 C 0.02812 -0.05527 0.05642 -0.11031 -0.02639 -0.15634 C -0.10886 -0.20236 -0.30226 -0.23936 -0.49567 -0.27613 " pathEditMode="relative" ptsTypes="aaA">
                                      <p:cBhvr>
                                        <p:cTn dur="2000" fill="hold" id="42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3">
                      <p:stCondLst>
                        <p:cond delay="indefinite"/>
                      </p:stCondLst>
                      <p:childTnLst>
                        <p:par>
                          <p:cTn fill="hold" id="44">
                            <p:stCondLst>
                              <p:cond delay="0"/>
                            </p:stCondLst>
                            <p:childTnLst>
                              <p:par>
                                <p:cTn fill="hold" id="45" nodeType="clickEffect" presetClass="entr" presetID="53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47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8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49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0">
                            <p:stCondLst>
                              <p:cond delay="1000"/>
                            </p:stCondLst>
                            <p:childTnLst>
                              <p:par>
                                <p:cTn accel="50000" decel="50000" fill="hold" id="51" nodeType="after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22849E-6 C -0.10278 -0.05643 -0.20538 -0.11286 -0.24635 -0.13529 " pathEditMode="relative" ptsTypes="aA">
                                      <p:cBhvr>
                                        <p:cTn dur="2000" fill="hold" id="52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3">
                      <p:stCondLst>
                        <p:cond delay="indefinite"/>
                      </p:stCondLst>
                      <p:childTnLst>
                        <p:par>
                          <p:cTn fill="hold" id="54">
                            <p:stCondLst>
                              <p:cond delay="0"/>
                            </p:stCondLst>
                            <p:childTnLst>
                              <p:par>
                                <p:cTn fill="hold" id="55" nodeType="clickEffect" presetClass="entr" presetID="53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57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58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59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60">
                            <p:stCondLst>
                              <p:cond delay="1000"/>
                            </p:stCondLst>
                            <p:childTnLst>
                              <p:par>
                                <p:cTn accel="50000" decel="50000" fill="hold" id="61" nodeType="after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4.07956E-6 C -0.09167 -0.03908 -0.18334 -0.07817 -0.26667 -0.05782 C -0.35001 -0.03747 -0.42501 0.04209 -0.50001 0.12165 " pathEditMode="relative" ptsTypes="aaA">
                                      <p:cBhvr>
                                        <p:cTn dur="2000" fill="hold" id="62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3">
                      <p:stCondLst>
                        <p:cond delay="indefinite"/>
                      </p:stCondLst>
                      <p:childTnLst>
                        <p:par>
                          <p:cTn fill="hold" id="64">
                            <p:stCondLst>
                              <p:cond delay="0"/>
                            </p:stCondLst>
                            <p:childTnLst>
                              <p:par>
                                <p:cTn fill="hold" id="65" nodeType="clickEffect" presetClass="entr" presetID="53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67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68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69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0">
                            <p:stCondLst>
                              <p:cond delay="1000"/>
                            </p:stCondLst>
                            <p:childTnLst>
                              <p:par>
                                <p:cTn accel="50000" decel="50000" fill="hold" id="71" nodeType="after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9408E-6 C 0.00121 0.09529 0.00243 0.19057 -0.03767 0.22202 C -0.07778 0.25347 -0.1592 0.22133 -0.24063 0.18918 " pathEditMode="relative" ptsTypes="aaA">
                                      <p:cBhvr>
                                        <p:cTn dur="2000" fill="hold" id="72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3">
                      <p:stCondLst>
                        <p:cond delay="indefinite"/>
                      </p:stCondLst>
                      <p:childTnLst>
                        <p:par>
                          <p:cTn fill="hold" id="74">
                            <p:stCondLst>
                              <p:cond delay="0"/>
                            </p:stCondLst>
                            <p:childTnLst>
                              <p:par>
                                <p:cTn fill="hold" id="75" nodeType="clickEffect" presetClass="entr" presetID="53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7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78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79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0">
                            <p:stCondLst>
                              <p:cond delay="1000"/>
                            </p:stCondLst>
                            <p:childTnLst>
                              <p:par>
                                <p:cTn accel="50000" decel="50000" fill="hold" id="81" nodeType="after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82239E-6 C 0.09531 0.07077 0.1908 0.14154 0.229 0.16976 " pathEditMode="relative" ptsTypes="aA">
                                      <p:cBhvr>
                                        <p:cTn dur="2000" fill="hold" id="82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для занятия по рр\e8a0b3ef2aca6dbd19adcd8434eo--kukly-i-igrushki-domovenok-kuzya-chumazyj-18s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18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23.jpg" id="2" name="Рисунок 1"/>
          <p:cNvPicPr>
            <a:picLocks noChangeAspect="1"/>
          </p:cNvPicPr>
          <p:nvPr/>
        </p:nvPicPr>
        <p:blipFill>
          <a:blip cstate="print" r:embed="rId2"/>
          <a:srcRect l="10" r="10"/>
          <a:stretch>
            <a:fillRect/>
          </a:stretch>
        </p:blipFill>
        <p:spPr>
          <a:xfrm>
            <a:off x="1" y="-1"/>
            <a:ext cx="9143999" cy="6858001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0" y="3645024"/>
            <a:ext cx="5760640" cy="2783469"/>
            <a:chOff x="1403648" y="2877779"/>
            <a:chExt cx="6984776" cy="3803251"/>
          </a:xfrm>
        </p:grpSpPr>
        <p:pic>
          <p:nvPicPr>
            <p:cNvPr descr="ковер сам.png" id="6" name="Рисунок 5"/>
            <p:cNvPicPr>
              <a:picLocks noChangeAspect="1"/>
            </p:cNvPicPr>
            <p:nvPr/>
          </p:nvPicPr>
          <p:blipFill>
            <a:blip cstate="print" r:embed="rId3"/>
            <a:stretch>
              <a:fillRect/>
            </a:stretch>
          </p:blipFill>
          <p:spPr>
            <a:xfrm>
              <a:off x="1403648" y="3284984"/>
              <a:ext cx="6984776" cy="3396046"/>
            </a:xfrm>
            <a:prstGeom prst="rect">
              <a:avLst/>
            </a:prstGeom>
          </p:spPr>
        </p:pic>
        <p:pic>
          <p:nvPicPr>
            <p:cNvPr descr="4128.png" id="7" name="Рисунок 6"/>
            <p:cNvPicPr>
              <a:picLocks noChangeAspect="1"/>
            </p:cNvPicPr>
            <p:nvPr/>
          </p:nvPicPr>
          <p:blipFill>
            <a:blip cstate="print" r:embed="rId4"/>
            <a:stretch>
              <a:fillRect/>
            </a:stretch>
          </p:blipFill>
          <p:spPr>
            <a:xfrm rot="15945559">
              <a:off x="3727809" y="1713300"/>
              <a:ext cx="2324178" cy="465313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3876E-7 C 0.07187 0.04648 0.14392 0.0932 0.20434 0.108 C 0.26475 0.1228 0.30729 0.12234 0.36232 0.08881 C 0.41736 0.05527 0.5408 -0.06082 0.53472 -0.09274 C 0.52864 -0.12465 0.39531 -0.10731 0.32604 -0.10245 C 0.25659 -0.09759 0.19236 -0.05944 0.11892 -0.06383 C 0.04548 -0.06822 -0.06754 -0.10476 -0.11441 -0.12928 C -0.16129 -0.15379 -0.18577 -0.19912 -0.16233 -0.21045 C -0.13889 -0.22179 -0.03282 -0.20444 0.02604 -0.19704 C 0.08489 -0.18964 0.14253 -0.16281 0.19132 -0.16605 C 0.2401 -0.16929 0.32326 -0.1871 0.31892 -0.21624 C 0.31441 -0.24537 0.20468 -0.30874 0.16527 -0.34181 C 0.12586 -0.37488 0.08402 -0.39709 0.08264 -0.41513 C 0.08125 -0.43316 0.11892 -0.44149 0.15659 -0.44982 " pathEditMode="relative" ptsTypes="aaaaaaaaaaaaaA">
                                      <p:cBhvr>
                                        <p:cTn dur="5000" fill="hold" id="6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">
                            <p:stCondLst>
                              <p:cond delay="5000"/>
                            </p:stCondLst>
                            <p:childTnLst>
                              <p:par>
                                <p:cTn fill="hold" id="8" nodeType="afterEffect" presetClass="emph" presetID="6" presetSubtype="0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dur="3000" fill="hold" id="9"/>
                                        <p:tgtEl>
                                          <p:spTgt spid="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8000"/>
                            </p:stCondLst>
                            <p:childTnLst>
                              <p:par>
                                <p:cTn accel="50000" decel="50000" fill="hold" id="11" nodeType="after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66 -0.44982 C 0.21216 -0.42276 0.26771 -0.3957 0.26962 -0.48243 C 0.27153 -0.56915 0.21979 -0.77012 0.16823 -0.97086 " pathEditMode="relative" ptsTypes="aaA">
                                      <p:cBhvr>
                                        <p:cTn dur="5000" fill="hold" id="12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52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Здравствуйте, ребята! У меня случилось несчастье! Вредные Кикиморы украли у меня сундучок со сказками! Все сказки перемешали, сказочных героев перепутали! Что же мне делать? Как навести порядок в сказках? Как вернуть сундучок?  Вы мне поможете?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саня</dc:creator>
  <cp:lastModifiedBy>User</cp:lastModifiedBy>
  <cp:revision>37</cp:revision>
  <dcterms:created xsi:type="dcterms:W3CDTF">2018-01-06T20:16:50Z</dcterms:created>
  <dcterms:modified xsi:type="dcterms:W3CDTF">2022-12-03T16:17:23Z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1146095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