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4" r:id="rId10"/>
    <p:sldId id="268" r:id="rId11"/>
    <p:sldId id="270" r:id="rId12"/>
    <p:sldId id="275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31"/>
  </p:normalViewPr>
  <p:slideViewPr>
    <p:cSldViewPr>
      <p:cViewPr varScale="1">
        <p:scale>
          <a:sx n="97" d="100"/>
          <a:sy n="97" d="100"/>
        </p:scale>
        <p:origin x="18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29BC6-276C-4E33-8A8D-D4B44599876E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62FE9-AD57-4113-A70F-3833C8F695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57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710B3-AE27-4BA5-89C2-EE3B43343A42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AAC87-FA6F-4ACE-BC0C-AE83BA3A37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oboivsegomira.ru/static/product/41/34a44f3044f8d092b57df16579a1984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7.hotpng.com/preview/558/932/54/circus-clown-party-poster-child-vector-circus-te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 ОБРАЗОВАТЕЛЬНОЕ УЧРЕЖДЕНИЕ ДЕТСКИЙ САД № 71 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КИРОВСКОГО РАЙОНА САНКТ-ПЕТЕРБУРГА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276872"/>
            <a:ext cx="8358246" cy="3888432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Горбачевская С.В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userscontent2.emaze.com/images/080a019a-d9dc-4bde-89b7-1ca25a5fe524/1e8e3d4a2ec7bd8394fae40c2ecf9b0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userscontent2.emaze.com/images/080a019a-d9dc-4bde-89b7-1ca25a5fe524/1e8e3d4a2ec7bd8394fae40c2ecf9b0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2714620"/>
            <a:ext cx="5544616" cy="1722492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«ЦИРК»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среднего дошкольного возраста</a:t>
            </a:r>
          </a:p>
          <a:p>
            <a:pPr algn="ctr"/>
            <a:endParaRPr lang="ru-RU" dirty="0"/>
          </a:p>
        </p:txBody>
      </p:sp>
      <p:pic>
        <p:nvPicPr>
          <p:cNvPr id="9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700808"/>
            <a:ext cx="2215631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643174" y="1071546"/>
            <a:ext cx="3801034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сюжетно-ролевых игр</a:t>
            </a:r>
          </a:p>
        </p:txBody>
      </p:sp>
      <p:pic>
        <p:nvPicPr>
          <p:cNvPr id="27653" name="Picture 5" descr="D:\Фотки\галя сад\фото проект цирк\20191204_1718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82053"/>
            <a:ext cx="2938817" cy="2204113"/>
          </a:xfrm>
          <a:prstGeom prst="rect">
            <a:avLst/>
          </a:prstGeom>
          <a:noFill/>
        </p:spPr>
      </p:pic>
      <p:pic>
        <p:nvPicPr>
          <p:cNvPr id="27655" name="Picture 7" descr="D:\Фотки\галя сад\фото проект цирк\20191206_1019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628800"/>
            <a:ext cx="2938850" cy="2204137"/>
          </a:xfrm>
          <a:prstGeom prst="rect">
            <a:avLst/>
          </a:prstGeom>
          <a:noFill/>
        </p:spPr>
      </p:pic>
      <p:pic>
        <p:nvPicPr>
          <p:cNvPr id="27656" name="Picture 8" descr="D:\Фотки\галя сад\фото проект цирк\20191206_1020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786190"/>
            <a:ext cx="2950048" cy="2212537"/>
          </a:xfrm>
          <a:prstGeom prst="rect">
            <a:avLst/>
          </a:prstGeom>
          <a:noFill/>
        </p:spPr>
      </p:pic>
      <p:pic>
        <p:nvPicPr>
          <p:cNvPr id="8" name="Picture 2" descr="D:\Фотки\галя сад\фото проект цирк\20191206_0904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775749"/>
            <a:ext cx="2957309" cy="2115609"/>
          </a:xfrm>
          <a:prstGeom prst="rect">
            <a:avLst/>
          </a:prstGeom>
          <a:noFill/>
        </p:spPr>
      </p:pic>
      <p:pic>
        <p:nvPicPr>
          <p:cNvPr id="9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1052736"/>
            <a:ext cx="1880571" cy="250586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139952" y="980728"/>
            <a:ext cx="3781084" cy="7012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Центр театрализации</a:t>
            </a:r>
          </a:p>
        </p:txBody>
      </p:sp>
      <p:pic>
        <p:nvPicPr>
          <p:cNvPr id="5" name="Picture 2" descr="D:\Фотки\галя сад\фото проект цирк\20191206_090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73254"/>
            <a:ext cx="3710216" cy="4946955"/>
          </a:xfrm>
          <a:prstGeom prst="rect">
            <a:avLst/>
          </a:prstGeom>
          <a:noFill/>
        </p:spPr>
      </p:pic>
      <p:pic>
        <p:nvPicPr>
          <p:cNvPr id="29704" name="Picture 8" descr="D:\Фотки\галя сад\фото проект цирк\IMG-20191203-WA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741363"/>
            <a:ext cx="3134134" cy="4178846"/>
          </a:xfrm>
          <a:prstGeom prst="rect">
            <a:avLst/>
          </a:prstGeom>
          <a:noFill/>
        </p:spPr>
      </p:pic>
      <p:pic>
        <p:nvPicPr>
          <p:cNvPr id="6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988840"/>
            <a:ext cx="2816810" cy="37533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093422" y="1071546"/>
            <a:ext cx="5799058" cy="6292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Взаимодействие с музыкальным руководителем</a:t>
            </a:r>
          </a:p>
        </p:txBody>
      </p:sp>
      <p:pic>
        <p:nvPicPr>
          <p:cNvPr id="7" name="Picture 4" descr="D:\Фотки\галя сад\фото проект цирк\20191206_094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16" y="1212271"/>
            <a:ext cx="2995790" cy="2246843"/>
          </a:xfrm>
          <a:prstGeom prst="rect">
            <a:avLst/>
          </a:prstGeom>
          <a:noFill/>
        </p:spPr>
      </p:pic>
      <p:pic>
        <p:nvPicPr>
          <p:cNvPr id="9" name="Picture 7" descr="D:\Фотки\галя сад\фото проект цирк\20191206_095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836791"/>
            <a:ext cx="3064568" cy="2298426"/>
          </a:xfrm>
          <a:prstGeom prst="rect">
            <a:avLst/>
          </a:prstGeom>
          <a:noFill/>
        </p:spPr>
      </p:pic>
      <p:pic>
        <p:nvPicPr>
          <p:cNvPr id="10" name="Picture 5" descr="D:\Фотки\галя сад\фото проект цирк\20191206_1000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1339" y="3834808"/>
            <a:ext cx="2991141" cy="2160240"/>
          </a:xfrm>
          <a:prstGeom prst="rect">
            <a:avLst/>
          </a:prstGeom>
          <a:noFill/>
        </p:spPr>
      </p:pic>
      <p:pic>
        <p:nvPicPr>
          <p:cNvPr id="11" name="Picture 2" descr="D:\Фотки\галя сад\фото проект цирк\20191206_0946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9" y="3464945"/>
            <a:ext cx="3266892" cy="2450170"/>
          </a:xfrm>
          <a:prstGeom prst="rect">
            <a:avLst/>
          </a:prstGeom>
          <a:noFill/>
        </p:spPr>
      </p:pic>
      <p:pic>
        <p:nvPicPr>
          <p:cNvPr id="12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429000"/>
            <a:ext cx="2168603" cy="2889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643174" y="836712"/>
            <a:ext cx="4233082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Презентация на итоговом сборе</a:t>
            </a:r>
          </a:p>
        </p:txBody>
      </p:sp>
      <p:pic>
        <p:nvPicPr>
          <p:cNvPr id="31746" name="Picture 2" descr="D:\Фотки\галя сад\фото проект цирк\20191206_180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16592"/>
            <a:ext cx="5256584" cy="3942438"/>
          </a:xfrm>
          <a:prstGeom prst="rect">
            <a:avLst/>
          </a:prstGeom>
          <a:noFill/>
        </p:spPr>
      </p:pic>
      <p:pic>
        <p:nvPicPr>
          <p:cNvPr id="5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3104707" cy="413702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076056" y="1412776"/>
            <a:ext cx="3960440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Индивидуальные консультации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«Ответы на вопросы»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63688" y="620688"/>
            <a:ext cx="4794326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</p:txBody>
      </p:sp>
      <p:pic>
        <p:nvPicPr>
          <p:cNvPr id="2050" name="Picture 2" descr="D:\Фото садик\Лесникова\DSC063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268760"/>
            <a:ext cx="4824537" cy="3357051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3212976"/>
            <a:ext cx="3960440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Групповая консультация для законных представителей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«Детский совет – это что?»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Фото садик\Лесникова\DSC063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2147" y="2276872"/>
            <a:ext cx="3072341" cy="2304256"/>
          </a:xfrm>
          <a:prstGeom prst="rect">
            <a:avLst/>
          </a:prstGeom>
          <a:noFill/>
        </p:spPr>
      </p:pic>
      <p:pic>
        <p:nvPicPr>
          <p:cNvPr id="9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21015" y="2924944"/>
            <a:ext cx="2951636" cy="3933055"/>
          </a:xfrm>
          <a:prstGeom prst="rect">
            <a:avLst/>
          </a:prstGeom>
          <a:noFill/>
        </p:spPr>
      </p:pic>
      <p:pic>
        <p:nvPicPr>
          <p:cNvPr id="10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924945"/>
            <a:ext cx="2951636" cy="393305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8686800" cy="526891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/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дети не имеют достаточных представлений о цирке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Актуальность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же может подарить ребенку новые впечатления и массу положительных эмоций? Конечно, чудеса. А где их больше всего? Ответом на этот вопрос несомненно будет – цирк. Считающие собачки, танцующий слон, подкидывающий мяч тюлень, катающийся на велосипеде медведь, бесстрашные гимнасты, смешные клоуны – это просто чудо для детей. А сколько загадочных фокусов может показать иллюзионист. Заставит поверить в чудеса фокусник. Цирк – это планета чудес, открывающая детям волшебный мир, а взрослым дающая возможность возвратиться в детство.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.pinimg.com/736x/70/bf/75/70bf750f68cd311fe34e23cb0d9db5f2--em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64297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252536" y="500042"/>
            <a:ext cx="7992888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представлений о цирковом искусстве, привлечения к творчеству, осознания собственной интеллектуально-творческой деятельности, освоения воспитанниками алгоритма организации деятельности.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/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Формировать представления детей о цирке и цирковых профессиях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Развивать любознательность, наблюдательность, творческие способности детей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 Развивать творческое воображение, фантазию, умение импровизировать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Воспитывать навыки сотрудничества в коллективном творчестве, чувство ответственности за общее дело. 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332656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2204864"/>
            <a:ext cx="2447702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1"/>
            <a:ext cx="9612560" cy="719454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1124745"/>
            <a:ext cx="81061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Дети средней группы, родители воспитанников, воспитатели, музыкальный руководитель.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фронтальный (по количеству участников), информационно-творческий, игровой (по доминирующей деятельности).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Время реализации проекта: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краткосрочный (1 неделя)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Расширение кругозора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художественного творчества, эстетического восприятия.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интереса детей к поисковой деятельности</a:t>
            </a:r>
          </a:p>
          <a:p>
            <a:pPr marL="285750" indent="-285750"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навыков сотрудничества в коллективном творчестве, чувства ответственности за общее дело.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.pinimg.com/736x/70/bf/75/70bf750f68cd311fe34e23cb0d9db5f2--em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64297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540568" y="428604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endParaRPr lang="ru-RU" sz="2000" dirty="0"/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совет»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выбор темы – проблематизация проекта 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Понимание и принятие своей проблемы (интерес, мотивация), целеполагание (обучение постановки цели перед собой)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«Копилка»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Обучение поиску и сбору информации на определённую тему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•Подбор информации о цирке – чтение энциклопедий, использование ИКТ  в поисках информации.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•Поиск фотографий с изображением людей и животных, работающих и выступающих в цирке.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•Подбор книг, иллюстративного материала.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•Подбор музыкального репертуара.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•Подбор дидактических игр.</a:t>
            </a:r>
          </a:p>
          <a:p>
            <a:pPr indent="-2268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•Привлечение родителей к текущему проекту.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28794" y="188640"/>
            <a:ext cx="4643470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sz="2400" dirty="0"/>
          </a:p>
        </p:txBody>
      </p:sp>
    </p:spTree>
  </p:cSld>
  <p:clrMapOvr>
    <a:masterClrMapping/>
  </p:clrMapOvr>
  <p:transition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.pinimg.com/736x/70/bf/75/70bf750f68cd311fe34e23cb0d9db5f2--em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64297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428605"/>
            <a:ext cx="73803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«Картотека» – классификация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Обучение классификации. Группировки информации по разным основаниям.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подручного, иллюстративного и информационного материала по определенным признакам (принадлежности к цирку).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этап –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«Моделирование»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Обучение обобщению и выделению основных признаков объектов или систем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плана-паутинки проекта</a:t>
            </a: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500042"/>
            <a:ext cx="2928958" cy="235745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конструирования и строительства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1.Плоскостной  конструктор (коврограф) – выкладывание артистов цирка.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Арена цирка из кубиков 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предметозаместителями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3.Конструирование шатра по типу оригами.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Магнитный конструктор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клоуна».</a:t>
            </a:r>
          </a:p>
        </p:txBody>
      </p:sp>
      <p:sp>
        <p:nvSpPr>
          <p:cNvPr id="2" name="Овал 1"/>
          <p:cNvSpPr/>
          <p:nvPr/>
        </p:nvSpPr>
        <p:spPr>
          <a:xfrm>
            <a:off x="3714744" y="3500438"/>
            <a:ext cx="2143140" cy="150019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3000372"/>
            <a:ext cx="2857520" cy="221457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науки и природы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с водой, красками, бумагой, карандашами. (Магические опыты с водой)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Окрашивание воды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Бумага против воды.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Вода, что не проливается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Опыт смешивание красок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554" y="857232"/>
            <a:ext cx="2714644" cy="221457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театрализации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1.Сценка «Фокусник»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2.Сценка «Дрессированные тигры»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3.Сценка «Медведи на велосипеде»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Сценка «Воздушные гимнастки на канате»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86512" y="642918"/>
            <a:ext cx="2643206" cy="235745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/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математики и игротеки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1.Составление макета цирка из геометрических фигур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2.Выкладывание клоуна из блоков Дьенеша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Складывание изображения клоуна из частей разрезных картинок (6 частей)</a:t>
            </a: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57950" y="3214686"/>
            <a:ext cx="2571768" cy="207170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 искусства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Рисование льва (техники примакивания поролоновым тампоном)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Аппликация «Клоун»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Плоскостная лепка –барельеф «Клоун»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4.Раскраски «Цирк»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8596" y="5357826"/>
            <a:ext cx="2709336" cy="13835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речи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1.Описание профессии клоуна, используя опорную схему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Рассказывание по серии сюжетных картинок</a:t>
            </a:r>
          </a:p>
          <a:p>
            <a:pPr marL="342900" indent="-342900">
              <a:buAutoNum type="arabicPeriod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5074" y="5357802"/>
            <a:ext cx="2357454" cy="15001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центр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«Цирк»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линии: «Дрессировщик зверей»,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«Артисты цирка»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3684" y="5357826"/>
            <a:ext cx="2505638" cy="150017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литературы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1.Чтение рассказов, сказок, стихотворений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Картотека загадок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Рассматривание иллюстраций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86116" y="214290"/>
            <a:ext cx="292895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Паутинка проекта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rot="10800000">
            <a:off x="3214678" y="400050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 flipV="1">
            <a:off x="3214678" y="4857760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4607719" y="525066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643570" y="4786322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929322" y="414338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5643570" y="314324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4" idx="2"/>
          </p:cNvCxnSpPr>
          <p:nvPr/>
        </p:nvCxnSpPr>
        <p:spPr>
          <a:xfrm rot="5400000" flipH="1" flipV="1">
            <a:off x="4572000" y="321468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3286116" y="3071810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70/bf/75/70bf750f68cd311fe34e23cb0d9db5f2--em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64297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3"/>
            <a:ext cx="68407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этап – «Создание продуктов»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организация различных видов детской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и самостоятельная деятельность воспитанников в центрах детской активности малыми подгруппами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этап – «Презентация» – «Итоговый сбор» 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коммуникативных навыков. Осознание собственной деятельности (рефлексия)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 – музыкальный досуг «Цирк»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стены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на итоговом сборе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Седьмой этап – «Постановка новой цели»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Целеполагание (обучение постановки перед собой новой цели)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2808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1.bp.blogspot.com/-vVfIuhQUx-o/VpVgF4C8FGI/AAAAAAAADak/CS7imyutUrs/s1600/CIRCUS%2BFRAME%2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8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928802"/>
            <a:ext cx="75266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В. Драгунский «Девочка на шаре»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Э. Успенский «Школа клоунов»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Я. Аким «Девочка и лев»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С.Маршак «Цирк», «Цирк Дурова»,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А. Барто «Цирк»,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Ю. Симбирская «У лошадки цирковой»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Разгадывание загадок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Беседа о цирковых профессиях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928670"/>
            <a:ext cx="5832648" cy="8630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 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этап – «Создание продуктов»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avatars.mds.yandex.net/get-pdb/1583023/6d7368bf-02e1-4a48-a718-a07ec4e5e069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357298"/>
            <a:ext cx="3372767" cy="44942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869</Words>
  <Application>Microsoft Macintosh PowerPoint</Application>
  <PresentationFormat>Экран (4:3)</PresentationFormat>
  <Paragraphs>136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ГОСУДАРСТВЕННОЕ БЮДЖЕТНОЕ ДОШКОЛЬНОЕ  ОБРАЗОВАТЕЛЬНОЕ УЧРЕЖДЕНИЕ ДЕТСКИЙ САД № 71  КИРОВСКОГО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ДЕТСКИЙ САД № 71 КИРОВСКОГО РАЙОНА</dc:title>
  <dc:creator>Angela</dc:creator>
  <cp:lastModifiedBy>gordina85@outlook.com</cp:lastModifiedBy>
  <cp:revision>90</cp:revision>
  <dcterms:created xsi:type="dcterms:W3CDTF">2019-12-06T19:39:08Z</dcterms:created>
  <dcterms:modified xsi:type="dcterms:W3CDTF">2022-12-03T19:53:56Z</dcterms:modified>
</cp:coreProperties>
</file>