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100" d="100"/>
          <a:sy n="100" d="100"/>
        </p:scale>
        <p:origin x="-516" y="12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251BE63-C99B-4905-A96E-2CE45DD49801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75A3539-051A-4F23-896D-D9BC62E54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8178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DC4DF0-9316-4469-BB47-0DDC1AEAE43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534B7-AEB1-42D2-AA88-01C051C76B55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E994C-D4E8-4583-9760-9BF5E7EA4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0BD03-13E5-4397-A559-6BA53C838239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681EF-A7C1-4104-A9E2-679661CCC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4BF5A-76D5-4264-AC1A-13C08E3C978E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42BEA-9750-4DD0-9635-02F25A9C9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6558-030C-49AB-BBB3-7D90400DF6A0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1E1D-3567-4134-ACCB-E2570A86A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C8264-ED08-4CF8-84C6-47A3EDBF158B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94878-157F-46AE-8902-93D5BFF60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A2209-7A05-4E51-9847-219D90EA4C7D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6E5C6-03CB-476E-A737-F57AD44A1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2DA90-84D4-4205-84DE-9EE8A5DFAB0A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87B37-3624-4294-948E-B2658C1C8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43DFD-CAA2-4AEF-85AE-D2ACBAE84D85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DD323-4E9B-4D41-884C-56F16FA49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179A9-24ED-47E2-80F6-2680A6DAD19F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83663-FA9F-4A4F-BD7D-DE306BF8C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D6672-811A-42D0-B00A-4E382275E84E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1D65-9ADE-4E13-9C8C-E8254D36E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E98A9-EEF9-41D6-877F-1A1F3A42DB87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6E65-CEC0-43F0-BCEB-011CE9BBB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F345A7-6E89-43E6-BE9C-7B60B2485BBD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3CC710-BEB0-4383-B228-00D6F86D2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zkult-ura.ru/sci/legkay_atletika/1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424847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Легкая атлетика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Техника прыжка в длину 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с разбега способом 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«согнув ноги»</a:t>
            </a:r>
            <a:br>
              <a:rPr lang="ru-RU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/>
            </a:r>
            <a:br>
              <a:rPr lang="ru-RU" sz="2800" dirty="0" smtClean="0">
                <a:latin typeface="Calibri" pitchFamily="34" charset="0"/>
              </a:rPr>
            </a:br>
            <a:endParaRPr lang="ru-RU" sz="28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111\Desktop\презентации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520825" y="1844675"/>
            <a:ext cx="6864350" cy="1358900"/>
          </a:xfrm>
          <a:prstGeom prst="wedgeRectCallout">
            <a:avLst>
              <a:gd name="adj1" fmla="val 26734"/>
              <a:gd name="adj2" fmla="val 1210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К моменту касания грунта ноги направлены вперед, туловище предельно наклонено вперед.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2051050" y="393700"/>
            <a:ext cx="52578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приземление</a:t>
            </a:r>
          </a:p>
          <a:p>
            <a:endParaRPr lang="ru-RU" sz="440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111\Desktop\презентации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84213" y="1306513"/>
            <a:ext cx="8208962" cy="1690687"/>
          </a:xfrm>
          <a:prstGeom prst="wedgeRectCallout">
            <a:avLst>
              <a:gd name="adj1" fmla="val 31618"/>
              <a:gd name="adj2" fmla="val 1491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В момент касания грунта прыгун сгибает ноги в коленях, а чтобы не упасть назад, активно посылает руки вперед; далее, перекатываясь через стопы, старается не коснуться тазом песка.</a:t>
            </a:r>
          </a:p>
        </p:txBody>
      </p:sp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900113" y="404813"/>
            <a:ext cx="77755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приземление</a:t>
            </a:r>
          </a:p>
          <a:p>
            <a:endParaRPr lang="ru-RU" sz="440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1"/>
          <p:cNvSpPr>
            <a:spLocks noGrp="1"/>
          </p:cNvSpPr>
          <p:nvPr>
            <p:ph idx="1"/>
          </p:nvPr>
        </p:nvSpPr>
        <p:spPr>
          <a:xfrm>
            <a:off x="827088" y="2492375"/>
            <a:ext cx="7408862" cy="1690688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А) Список используемых печатных источников</a:t>
            </a:r>
          </a:p>
          <a:p>
            <a:r>
              <a:rPr lang="ru-RU" smtClean="0">
                <a:latin typeface="Calibri" pitchFamily="34" charset="0"/>
              </a:rPr>
              <a:t> 1. Научно-методический журнал «Физическая культура в школе» - 2008г. №3</a:t>
            </a:r>
          </a:p>
          <a:p>
            <a:r>
              <a:rPr lang="ru-RU" smtClean="0">
                <a:latin typeface="Calibri" pitchFamily="34" charset="0"/>
              </a:rPr>
              <a:t> 2. Газета «Спорт в школе», изд. д. «Первое сентября», выпуск 18 (468), 15 сентября 2009 г. </a:t>
            </a:r>
          </a:p>
          <a:p>
            <a:r>
              <a:rPr lang="ru-RU" smtClean="0">
                <a:latin typeface="Calibri" pitchFamily="34" charset="0"/>
              </a:rPr>
              <a:t>Б) Активные ссылки на страницы материала в Интернете. </a:t>
            </a:r>
          </a:p>
          <a:p>
            <a:r>
              <a:rPr lang="ru-RU" smtClean="0">
                <a:latin typeface="Calibri" pitchFamily="34" charset="0"/>
              </a:rPr>
              <a:t>1. </a:t>
            </a:r>
            <a:r>
              <a:rPr lang="en-US" smtClean="0">
                <a:latin typeface="Calibri" pitchFamily="34" charset="0"/>
                <a:hlinkClick r:id="rId2"/>
              </a:rPr>
              <a:t>http://www.fizkult-ura.ru/sci/legkay_atletika/15</a:t>
            </a:r>
            <a:r>
              <a:rPr lang="ru-RU" smtClean="0">
                <a:latin typeface="Calibri" pitchFamily="34" charset="0"/>
              </a:rPr>
              <a:t>  схема изображения</a:t>
            </a:r>
          </a:p>
        </p:txBody>
      </p:sp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/>
              <a:t> </a:t>
            </a:r>
            <a:r>
              <a:rPr lang="ru-RU" smtClean="0">
                <a:latin typeface="Calibri" pitchFamily="34" charset="0"/>
              </a:rPr>
              <a:t>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1"/>
          <p:cNvSpPr>
            <a:spLocks noGrp="1"/>
          </p:cNvSpPr>
          <p:nvPr>
            <p:ph idx="1"/>
          </p:nvPr>
        </p:nvSpPr>
        <p:spPr>
          <a:xfrm>
            <a:off x="250825" y="2471738"/>
            <a:ext cx="8642350" cy="4168775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r>
              <a:rPr lang="ru-RU" sz="2800" b="1" smtClean="0">
                <a:solidFill>
                  <a:schemeClr val="accent2"/>
                </a:solidFill>
                <a:latin typeface="Calibri" pitchFamily="34" charset="0"/>
              </a:rPr>
              <a:t>Многократные прыжки из полного приседа с продвижением вперед (можно выполнять по меткам)</a:t>
            </a:r>
            <a:endParaRPr lang="ru-RU" sz="2800" b="1" smtClean="0">
              <a:solidFill>
                <a:schemeClr val="accent2"/>
              </a:solidFill>
            </a:endParaRPr>
          </a:p>
        </p:txBody>
      </p:sp>
      <p:sp>
        <p:nvSpPr>
          <p:cNvPr id="15362" name="Заголовок 2"/>
          <p:cNvSpPr>
            <a:spLocks noGrp="1"/>
          </p:cNvSpPr>
          <p:nvPr>
            <p:ph type="title"/>
          </p:nvPr>
        </p:nvSpPr>
        <p:spPr>
          <a:xfrm>
            <a:off x="479425" y="333375"/>
            <a:ext cx="8229600" cy="1252538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5363" name="Picture 2" descr="C:\Users\111\Pictures\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1325" y="4076700"/>
            <a:ext cx="6096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42988" y="2178050"/>
            <a:ext cx="185737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bg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250825" y="333375"/>
            <a:ext cx="8281988" cy="1366838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6386" name="Picture 2" descr="C:\Users\111\Pictures\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692525"/>
            <a:ext cx="47117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1"/>
          <p:cNvSpPr>
            <a:spLocks noChangeArrowheads="1"/>
          </p:cNvSpPr>
          <p:nvPr/>
        </p:nvSpPr>
        <p:spPr bwMode="auto">
          <a:xfrm>
            <a:off x="323850" y="2492375"/>
            <a:ext cx="856932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Прыжки с подтягиванием коленей к груди. В начале обучения это упражнение выполняется на месте, а затем с продвижением вперед.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2"/>
          <p:cNvSpPr>
            <a:spLocks noGrp="1"/>
          </p:cNvSpPr>
          <p:nvPr>
            <p:ph type="title"/>
          </p:nvPr>
        </p:nvSpPr>
        <p:spPr>
          <a:xfrm>
            <a:off x="250825" y="333375"/>
            <a:ext cx="8642350" cy="1252538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7410" name="Picture 2" descr="C:\Users\111\Pictures\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0000">
            <a:off x="1966913" y="3543300"/>
            <a:ext cx="4819650" cy="304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477838" y="2420938"/>
            <a:ext cx="84153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Прыжки с подтягиванием коленей к груди. Во время прыжка выпрямить ноги и мягко приземлиться. Выполнять на месте.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2"/>
          <p:cNvSpPr>
            <a:spLocks noGrp="1"/>
          </p:cNvSpPr>
          <p:nvPr>
            <p:ph type="title"/>
          </p:nvPr>
        </p:nvSpPr>
        <p:spPr>
          <a:xfrm>
            <a:off x="250825" y="338138"/>
            <a:ext cx="8713788" cy="1252537"/>
          </a:xfrm>
        </p:spPr>
        <p:txBody>
          <a:bodyPr/>
          <a:lstStyle/>
          <a:p>
            <a:r>
              <a:rPr lang="ru-RU" sz="2800" smtClean="0">
                <a:latin typeface="Calibri" pitchFamily="34" charset="0"/>
              </a:rPr>
              <a:t>    </a:t>
            </a:r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  <a:endParaRPr lang="ru-RU" smtClean="0">
              <a:solidFill>
                <a:schemeClr val="accent2"/>
              </a:solidFill>
              <a:latin typeface="Calibri" pitchFamily="34" charset="0"/>
            </a:endParaRPr>
          </a:p>
        </p:txBody>
      </p:sp>
      <p:pic>
        <p:nvPicPr>
          <p:cNvPr id="18434" name="Picture 4" descr="C:\Users\111\Pictures\4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3716338"/>
            <a:ext cx="4979988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1"/>
          <p:cNvSpPr>
            <a:spLocks noChangeArrowheads="1"/>
          </p:cNvSpPr>
          <p:nvPr/>
        </p:nvSpPr>
        <p:spPr bwMode="auto">
          <a:xfrm>
            <a:off x="395288" y="2332038"/>
            <a:ext cx="83010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Прыжки в длину с места (одинарный, тройной, пятерной). Обратить внимание на вынос бедер и приземление.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111\Desktop\презентации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755650" y="1879600"/>
            <a:ext cx="6408738" cy="927100"/>
          </a:xfrm>
          <a:prstGeom prst="wedgeRectCallout">
            <a:avLst>
              <a:gd name="adj1" fmla="val -30860"/>
              <a:gd name="adj2" fmla="val 147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Заканчивая отталкивание, прыгун полностью разгибает толчковую ногу.</a:t>
            </a: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878138" y="476250"/>
            <a:ext cx="3619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</a:t>
            </a:r>
          </a:p>
          <a:p>
            <a:pPr algn="ctr"/>
            <a:r>
              <a:rPr lang="ru-RU" sz="3600">
                <a:solidFill>
                  <a:schemeClr val="bg1"/>
                </a:solidFill>
                <a:latin typeface="Calibri" pitchFamily="34" charset="0"/>
              </a:rPr>
              <a:t>отталкивание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111\Desktop\презентации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997200"/>
            <a:ext cx="7583488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763713" y="1412875"/>
            <a:ext cx="7129462" cy="1008063"/>
          </a:xfrm>
          <a:prstGeom prst="wedgeRectCallout">
            <a:avLst>
              <a:gd name="adj1" fmla="val -35565"/>
              <a:gd name="adj2" fmla="val 1583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Маховая нога, согнутая в колене, выносится вперед, руки поднимаются до уровня плеч.</a:t>
            </a:r>
          </a:p>
        </p:txBody>
      </p:sp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2058988" y="476250"/>
            <a:ext cx="51768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полет</a:t>
            </a:r>
            <a:endParaRPr lang="ru-RU" sz="28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111\Desktop\презентации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8850" y="3141663"/>
            <a:ext cx="7583488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09600" y="1125538"/>
            <a:ext cx="8281988" cy="1727200"/>
          </a:xfrm>
          <a:prstGeom prst="wedgeRectCallout">
            <a:avLst>
              <a:gd name="adj1" fmla="val -8772"/>
              <a:gd name="adj2" fmla="val 962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Толчковая нога после отталкивания некоторое время продолжает движение назад по инерции, затем прыгун подтягивает ее коленом вперед к находящейся впереди маховой ноге.</a:t>
            </a:r>
          </a:p>
        </p:txBody>
      </p:sp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1403350" y="404813"/>
            <a:ext cx="5976938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полет</a:t>
            </a:r>
          </a:p>
          <a:p>
            <a:pPr algn="ctr"/>
            <a:endParaRPr lang="ru-RU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111\Desktop\презентации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84213" y="1268413"/>
            <a:ext cx="7848600" cy="1719262"/>
          </a:xfrm>
          <a:prstGeom prst="wedgeRectCallout">
            <a:avLst>
              <a:gd name="adj1" fmla="val 10327"/>
              <a:gd name="adj2" fmla="val 803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Отклоненное назад в начале полета туловище начинает наклоняться плечами вперед к ногам. Обе ноги приближаются коленями к груди, а голени поднимаются вверх носками на себя.</a:t>
            </a:r>
          </a:p>
        </p:txBody>
      </p:sp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1835150" y="404813"/>
            <a:ext cx="52578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полет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531</TotalTime>
  <Words>305</Words>
  <Application>Microsoft Office PowerPoint</Application>
  <PresentationFormat>Экран (4:3)</PresentationFormat>
  <Paragraphs>29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                Легкая атлетика Техника прыжка в длину  с разбега способом  «согнув ноги»   </vt:lpstr>
      <vt:lpstr>Специальные подготовительные упражнения</vt:lpstr>
      <vt:lpstr>Специальные подготовительные упражнения</vt:lpstr>
      <vt:lpstr>Специальные подготовительные упражнения</vt:lpstr>
      <vt:lpstr>    Специальные подготовительные упражнения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Литература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технике прыжков в длину</dc:title>
  <dc:creator>111</dc:creator>
  <cp:lastModifiedBy>*</cp:lastModifiedBy>
  <cp:revision>39</cp:revision>
  <dcterms:created xsi:type="dcterms:W3CDTF">2013-08-02T07:59:18Z</dcterms:created>
  <dcterms:modified xsi:type="dcterms:W3CDTF">2022-12-03T18:33:23Z</dcterms:modified>
</cp:coreProperties>
</file>