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1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7" r:id="rId9"/>
    <p:sldId id="268" r:id="rId10"/>
    <p:sldId id="269" r:id="rId11"/>
    <p:sldId id="278" r:id="rId12"/>
    <p:sldId id="270" r:id="rId13"/>
    <p:sldId id="271" r:id="rId14"/>
    <p:sldId id="272" r:id="rId15"/>
    <p:sldId id="274" r:id="rId16"/>
    <p:sldId id="275" r:id="rId17"/>
    <p:sldId id="276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5" d="100"/>
          <a:sy n="45" d="100"/>
        </p:scale>
        <p:origin x="-81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6857F8-7328-4CC3-8F93-092DD05E99EC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3A5-B60F-4233-B589-FFC4BD74D0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0730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3A5-B60F-4233-B589-FFC4BD74D0A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7577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2DAC-C2DB-4F95-9204-3A6979565B5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697C7-7F0D-4F39-95BF-233FB2A2D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6423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2DAC-C2DB-4F95-9204-3A6979565B5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697C7-7F0D-4F39-95BF-233FB2A2D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5110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2DAC-C2DB-4F95-9204-3A6979565B5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697C7-7F0D-4F39-95BF-233FB2A2D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5655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2DAC-C2DB-4F95-9204-3A6979565B5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697C7-7F0D-4F39-95BF-233FB2A2D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4821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2DAC-C2DB-4F95-9204-3A6979565B5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697C7-7F0D-4F39-95BF-233FB2A2D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724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2DAC-C2DB-4F95-9204-3A6979565B5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697C7-7F0D-4F39-95BF-233FB2A2D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1460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2DAC-C2DB-4F95-9204-3A6979565B5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697C7-7F0D-4F39-95BF-233FB2A2D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3333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2DAC-C2DB-4F95-9204-3A6979565B5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697C7-7F0D-4F39-95BF-233FB2A2D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8199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2DAC-C2DB-4F95-9204-3A6979565B5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697C7-7F0D-4F39-95BF-233FB2A2D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4892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2DAC-C2DB-4F95-9204-3A6979565B5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697C7-7F0D-4F39-95BF-233FB2A2D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8121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2DAC-C2DB-4F95-9204-3A6979565B5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697C7-7F0D-4F39-95BF-233FB2A2D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7719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82DAC-C2DB-4F95-9204-3A6979565B58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697C7-7F0D-4F39-95BF-233FB2A2D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2770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азочные фоны для детских презентаций. | Школьные фрески, Школьные  украшения, Детские карти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58097" y="1841156"/>
            <a:ext cx="895864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связной речи, как основной фактор готовности детей к обучению в школе</a:t>
            </a:r>
            <a:endParaRPr lang="ru-RU" sz="4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7344677" y="5034063"/>
            <a:ext cx="3384376" cy="1152128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Степочкина Светлана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Анатольевна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8489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азочные фоны для детских презентаций. | Школьные фрески, Школьные  украшения, Детские карти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099751" y="864972"/>
            <a:ext cx="9712411" cy="69197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рассказы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099751" y="1692875"/>
            <a:ext cx="9712411" cy="4584357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придумывание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продолжения и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завершения рассказа;</a:t>
            </a:r>
          </a:p>
          <a:p>
            <a:pPr marL="285750" indent="-285750">
              <a:buFontTx/>
              <a:buChar char="-"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ридумывание рассказа по теме, предложенной воспитателем;</a:t>
            </a:r>
          </a:p>
          <a:p>
            <a:pPr marL="285750" indent="-285750">
              <a:buFontTx/>
              <a:buChar char="-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придумывание рассказа по нарисованному самими детьми рисунку;</a:t>
            </a:r>
          </a:p>
          <a:p>
            <a:pPr marL="285750" indent="-285750">
              <a:buFontTx/>
              <a:buChar char="-"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ридумывание рассказа или сказки на самостоятельно выбранную тему.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3511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азочные фоны для детских презентаций. | Школьные фрески, Школьные  украшения, Детские карти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062681" y="864974"/>
            <a:ext cx="9761838" cy="8031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 пересказа в развитии связной речи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 descr="https://sun9-39.userapi.com/impg/1fdPqYZgx8X5MMGpc14yg35xes8RFcKT2TvOnQ/Oxxbm7eiFks.jpg?size=1152x864&amp;quality=96&amp;sign=bf79b0d4397aeb0e9de28d02deb4f31c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2893" y="1916590"/>
            <a:ext cx="4513106" cy="33848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3554" name="Picture 2" descr="https://sun9-78.userapi.com/impg/Lm7dd01z72iSBckfubIcPuH72lhgmu4AFRA1Sg/R4i5TRnUjcU.jpg?size=864x1152&amp;quality=96&amp;sign=567db7f00ba0b0f0b25c68497348c9e1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88837" y="1916590"/>
            <a:ext cx="2955035" cy="39400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3781752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азочные фоны для детских презентаций. | Школьные фрески, Школьные  украшения, Детские карти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062681" y="815546"/>
            <a:ext cx="9823622" cy="5807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деятельность как средство развития связной речи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s://sun9-73.userapi.com/impg/K97uupi2r4dNzMGmQ36HajrSeFz2LYged0cC0Q/KKOEGsIUr9o.jpg?size=1280x812&amp;quality=96&amp;sign=aa9a1edef8420e2b0d8f51011a0209f0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0896" y="1717589"/>
            <a:ext cx="5376102" cy="34104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220" name="Picture 4" descr="Театральная деятельность в детском саду. Воспитателям детских садов,  школьным учителям и педагогам - Маам.ру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90485" y="1717589"/>
            <a:ext cx="3010501" cy="40159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3006605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Сказочные фоны для детских презентаций. | Школьные фрески, Школьные  украшения, Детские картины" id="1026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124464" y="852616"/>
            <a:ext cx="9798909" cy="77847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 bIns="45720" lIns="91440" rIns="91440" rtlCol="0" tIns="45720" vert="horz">
            <a:noAutofit/>
          </a:bodyPr>
          <a:lstStyle>
            <a:lvl1pPr algn="ctr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6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b="1" dirty="0" lang="ru-RU" smtClean="0" sz="3200">
                <a:latin charset="0" panose="02020603050405020304" pitchFamily="18" typeface="Times New Roman"/>
                <a:cs charset="0" panose="02020603050405020304" pitchFamily="18" typeface="Times New Roman"/>
              </a:rPr>
              <a:t>Через сюжетно - ролевую игру можно побуждать детей к общению друг с другом</a:t>
            </a:r>
            <a:endParaRPr b="1" dirty="0" lang="ru-RU" sz="32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Сюжетно-ролевые игры для детей – почему они важны" id="8194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6" r="32"/>
          <a:stretch/>
        </p:blipFill>
        <p:spPr bwMode="auto">
          <a:xfrm>
            <a:off x="1495167" y="2000248"/>
            <a:ext cx="4666603" cy="2806530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  <a:extLst/>
        </p:spPr>
      </p:pic>
      <p:pic>
        <p:nvPicPr>
          <p:cNvPr descr="СЮЖЕТНО-РОЛЕВАЯ ИГРА в нашем детском саду » Муниципальное бюджетное  дошкольное образовательное учреждение &amp;quot;Детский сад № 2 &amp;quot;Золотой ключик&amp;quot;  города Евпатории Республики Крым&amp;quot; Сайт: duz2evpatorіa.ru" id="8196" name="Picture 4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6804" y="2000248"/>
            <a:ext cx="4250763" cy="2806530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23955133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6000" spd="slow">
        <p:circle/>
      </p:transition>
    </mc:Choice>
    <mc:Fallback>
      <p:transition spd="slow">
        <p:circle/>
      </p:transition>
    </mc:Fallback>
  </mc:AlternateContent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9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3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азочные фоны для детских презентаций. | Школьные фрески, Школьные  украшения, Детские карти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075037" y="877330"/>
            <a:ext cx="9786551" cy="7908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Прогулка - это не только важный режимный момент, но и замечательный способ развития речи ребёнка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s://sun9-48.userapi.com/impg/gER7dkr1OKOavv0ILSR0ZT4COCw9GNwT-h1nPQ/SvcmrkdHNwE.jpg?size=1600x1200&amp;quality=96&amp;proxy=1&amp;sign=a6c16f7b54091ff55a1c4573a1360500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6723" y="1816442"/>
            <a:ext cx="3618909" cy="27141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2" descr="https://sun9-24.userapi.com/impg/DTN6yo-DVhv6zKjC7Yk4otHIoJs-9H_0fiQNDw/lAjHKuKwZMs.jpg?size=1600x1200&amp;quality=96&amp;proxy=1&amp;sign=b23a165cdb45949fa6082a99586e68dd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49288" y="1816442"/>
            <a:ext cx="3812300" cy="2859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" name="Picture 2" descr="https://sun9-2.userapi.com/impg/iu6yh4jCQ14VMzTPDDTFwP5O9J4c__fqkxufMQ/-cXSEoMqnc4.jpg?size=1200x1600&amp;quality=96&amp;proxy=1&amp;sign=58bd46b52c8431212c7ead93110e9bde&amp;type=albu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5333" y="3311696"/>
            <a:ext cx="2045957" cy="27279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1448389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азочные фоны для детских презентаций. | Школьные фрески, Школьные  украшения, Детские карти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136821" y="877329"/>
            <a:ext cx="9564129" cy="67962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 воспитателя - основной источник речевого развития детей в детском саду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136819" y="1668161"/>
            <a:ext cx="5251623" cy="4460789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Правильность;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Точность;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Логичность;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Уместность;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Богатство;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Выразительность;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Чистота.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1\Desktop\речевое развитие\hello_html_m79a34da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72646" y="1615536"/>
            <a:ext cx="4028304" cy="456603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90404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азочные фоны для детских презентаций. | Школьные фрески, Школьные  украшения, Детские карти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954924" y="2601310"/>
            <a:ext cx="8968448" cy="11216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связной речи играет особую роль в школьной готовности.</a:t>
            </a:r>
            <a:endParaRPr lang="ru-RU" sz="3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❗ Восклицательный знак красного цвета эмодзи — Значение, Скопировать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9826" y="1894946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8437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азочные фоны для детских презентаций. | Школьные фрески, Школьные  украшения, Детские карти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73892" y="2706130"/>
            <a:ext cx="94034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4570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азочные фоны для детских презентаций. | Школьные фрески, Школьные  украшения, Детские карти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 txBox="1">
            <a:spLocks/>
          </p:cNvSpPr>
          <p:nvPr/>
        </p:nvSpPr>
        <p:spPr>
          <a:xfrm>
            <a:off x="1149178" y="2310714"/>
            <a:ext cx="6559479" cy="4003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Связная речь – это  смысловое развернутое высказывание, обеспечивающее общение и взаимопонимание.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Развитая связная речь – залог успешного обучения в школе.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98100" y="2105631"/>
            <a:ext cx="4104456" cy="460851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3168652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азочные фоны для детских презентаций. | Школьные фрески, Школьные  украшения, Детские картин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445741" y="904833"/>
            <a:ext cx="8674443" cy="85010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связной речи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2310714" y="1754939"/>
            <a:ext cx="3274540" cy="1247753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Диалогическая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5721177" y="1655806"/>
            <a:ext cx="3632887" cy="1346886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Монологическая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2421920" y="3002691"/>
            <a:ext cx="3163333" cy="850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Разговор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2421918" y="4102443"/>
            <a:ext cx="3163334" cy="7784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20032" y="3002691"/>
            <a:ext cx="3534032" cy="6425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20030" y="3753665"/>
            <a:ext cx="3534034" cy="7936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описательных рассказов о предметах, объектах, явлениях природы</a:t>
            </a:r>
          </a:p>
        </p:txBody>
      </p:sp>
      <p:sp>
        <p:nvSpPr>
          <p:cNvPr id="11" name="Прямоугольник 10"/>
          <p:cNvSpPr/>
          <p:nvPr/>
        </p:nvSpPr>
        <p:spPr>
          <a:xfrm rot="10800000" flipV="1">
            <a:off x="5820030" y="4685716"/>
            <a:ext cx="3534034" cy="6125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рассказы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0800000" flipV="1">
            <a:off x="5820030" y="5436691"/>
            <a:ext cx="3534034" cy="4698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Заучивание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стихотворений</a:t>
            </a:r>
          </a:p>
        </p:txBody>
      </p:sp>
      <p:sp>
        <p:nvSpPr>
          <p:cNvPr id="13" name="Прямоугольник 12"/>
          <p:cNvSpPr/>
          <p:nvPr/>
        </p:nvSpPr>
        <p:spPr>
          <a:xfrm rot="10800000" flipV="1">
            <a:off x="5820030" y="6044963"/>
            <a:ext cx="3534034" cy="5164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рассказов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2" descr="C:\Users\1\Desktop\речевое развитие\razvitie-slovarnogo-zapasa-u-rebenk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9442" y="4547286"/>
            <a:ext cx="3081537" cy="233968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0441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азочные фоны для детских презентаций. | Школьные фрески, Школьные  украшения, Детские карти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951470"/>
            <a:ext cx="9535908" cy="10132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связной речи происходит: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260388" y="2150075"/>
            <a:ext cx="9391136" cy="39665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всех видах организованной образовательной деятельности с учетом тематического построения образовательного процесса;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совместно-партнерской деятельности, осуществляемой в ходе режимных моментов;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самостоятельной деятельности детей;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семье.</a:t>
            </a:r>
            <a:endParaRPr lang="ru-RU" sz="1600" dirty="0"/>
          </a:p>
        </p:txBody>
      </p:sp>
      <p:pic>
        <p:nvPicPr>
          <p:cNvPr id="5" name="Picture 2" descr="C:\Users\1\Desktop\речевое развитие\0_8211e_fc54a5ff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73490" y="4159526"/>
            <a:ext cx="2448272" cy="2327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1544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азочные фоны для детских презентаций. | Школьные фрески, Школьные  украшения, Детские карти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50324" y="939115"/>
            <a:ext cx="98236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необходимо развивать связную речь?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50324" y="1767016"/>
            <a:ext cx="982362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пополнение словарного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запаса;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 правильного построения текста; 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выражать свое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мнение;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строить свои высказывания, использовать сложные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спешно обучаться в школе.</a:t>
            </a:r>
          </a:p>
        </p:txBody>
      </p:sp>
    </p:spTree>
    <p:extLst>
      <p:ext uri="{BB962C8B-B14F-4D97-AF65-F5344CB8AC3E}">
        <p14:creationId xmlns:p14="http://schemas.microsoft.com/office/powerpoint/2010/main" xmlns="" val="4036552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азочные фоны для детских презентаций. | Школьные фрески, Школьные  украшения, Детские карти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087395" y="864973"/>
            <a:ext cx="9860691" cy="8402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3" descr="C:\Users\1\Desktop\134215148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316537" y="4348044"/>
            <a:ext cx="2304254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Чтение художественной литературы в старшей группе детского сада по ФГОС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37430" y="1801326"/>
            <a:ext cx="5479107" cy="41093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330285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азочные фоны для детских презентаций. | Школьные фрески, Школьные  украшения, Детские карти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124465" y="877330"/>
            <a:ext cx="9724767" cy="56841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связной речи методом составления рассказа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89247" y="2060156"/>
            <a:ext cx="3133726" cy="41783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 rot="10800000" flipV="1">
            <a:off x="1124465" y="1532237"/>
            <a:ext cx="9737123" cy="4414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рассказов по картине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серии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4" name="Picture 4" descr="СОСТАВЛЕНИЕ ТВОРЧЕСКОГО РАССКАЗА ПО КАРТИНКЕ | Мир дошколят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4465" y="2841397"/>
            <a:ext cx="3323967" cy="220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5366" name="Picture 6" descr="Иллюстрация 5 из 5 для Серия сюжетных картин &amp;amp;quot;День рождения  цыпленка&amp;amp;quot;. Демонстрационный материал … | Порядок действий, Детский сад,  Развивающие упражнения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7600" y="2323071"/>
            <a:ext cx="2673351" cy="3706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2882044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азочные фоны для детских презентаций. | Школьные фрески, Школьные  украшения, Детские карти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087395" y="840260"/>
            <a:ext cx="9700053" cy="74140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описательных рассказов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Занятие в детском саду по теме «Мои любимые игрушки» - Педагогический  портал «О детстве»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08" y="1813038"/>
            <a:ext cx="6381194" cy="42541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3734271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азочные фоны для детских презентаций. | Школьные фрески, Школьные  украшения, Детские карти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075038" y="852615"/>
            <a:ext cx="9798908" cy="71669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рассказы из личного или коллективного опыта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75038" y="1940011"/>
            <a:ext cx="9798908" cy="436193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 из личного опыта;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ассказ на основе непосредственного восприятия или труда в природе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(«как мы устроили цветник», «кто обедал в птичьей столовой»);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ассказы на основе бесед и чтения книг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(«как звери живут зимой»);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ассказ на основе сравнений разных времен года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(«наш участок зимой и летом»);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ассказ об одном времени года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(«что ты знаешь об осени?»)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об отдельном явлении природы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(«радуга после дождя», «как мы видели ледоход»);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оллективное составление письма (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деду Морозу).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1446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6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365</Words>
  <Application>Microsoft Office PowerPoint</Application>
  <PresentationFormat>Произвольный</PresentationFormat>
  <Paragraphs>60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VIKTOR</dc:creator>
  <cp:lastModifiedBy>Светлана</cp:lastModifiedBy>
  <cp:revision>18</cp:revision>
  <dcterms:created xsi:type="dcterms:W3CDTF">2022-01-16T10:59:19Z</dcterms:created>
  <dcterms:modified xsi:type="dcterms:W3CDTF">2022-01-17T10:41:51Z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612417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