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2" r:id="rId5"/>
    <p:sldId id="261" r:id="rId6"/>
    <p:sldId id="260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2DDDB9-56F9-4982-AF2D-0E2DFCF36F1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246233-0705-4CEA-9FE5-8A867534D1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/>
          </a:bodyPr>
          <a:lstStyle/>
          <a:p>
            <a:r>
              <a:rPr lang="ru-RU" sz="5100" dirty="0" smtClean="0"/>
              <a:t>-Когда выпускники  встречаются </a:t>
            </a:r>
            <a:r>
              <a:rPr lang="ru-RU" sz="5100" u="sng" dirty="0" smtClean="0"/>
              <a:t>через год </a:t>
            </a:r>
            <a:r>
              <a:rPr lang="ru-RU" sz="5100" dirty="0" smtClean="0"/>
              <a:t>- они целуются и обнимаются …. </a:t>
            </a:r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 fontScale="92500"/>
          </a:bodyPr>
          <a:lstStyle/>
          <a:p>
            <a:r>
              <a:rPr lang="ru-RU" sz="5100" dirty="0" smtClean="0"/>
              <a:t>-</a:t>
            </a:r>
            <a:r>
              <a:rPr lang="ru-RU" sz="5400" dirty="0" smtClean="0"/>
              <a:t> Когда встречаются </a:t>
            </a:r>
            <a:r>
              <a:rPr lang="ru-RU" sz="5400" u="sng" dirty="0" smtClean="0"/>
              <a:t>через пять лет</a:t>
            </a:r>
            <a:r>
              <a:rPr lang="ru-RU" sz="5400" dirty="0" smtClean="0"/>
              <a:t> - обнимаются и восклицают: «Ба, какие люди!!» и тут же идут куда-то вместе.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 fontScale="92500" lnSpcReduction="20000"/>
          </a:bodyPr>
          <a:lstStyle/>
          <a:p>
            <a:r>
              <a:rPr lang="ru-RU" sz="5100" dirty="0" smtClean="0"/>
              <a:t>-</a:t>
            </a:r>
            <a:r>
              <a:rPr lang="ru-RU" sz="5400" dirty="0" smtClean="0"/>
              <a:t>  -</a:t>
            </a:r>
            <a:r>
              <a:rPr lang="ru-RU" sz="5400" u="sng" dirty="0" smtClean="0"/>
              <a:t>Через 10 лет</a:t>
            </a:r>
            <a:r>
              <a:rPr lang="ru-RU" sz="5400" dirty="0" smtClean="0"/>
              <a:t> - широко улыбаются и говорят: «Сколько лет, сколько зим!!!»  и заинтересованно делятся новостями.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 fontScale="92500" lnSpcReduction="20000"/>
          </a:bodyPr>
          <a:lstStyle/>
          <a:p>
            <a:r>
              <a:rPr lang="ru-RU" sz="5400" dirty="0" smtClean="0"/>
              <a:t> </a:t>
            </a:r>
            <a:r>
              <a:rPr lang="ru-RU" sz="5400" u="sng" dirty="0" smtClean="0"/>
              <a:t>-Через 20 лет</a:t>
            </a:r>
            <a:r>
              <a:rPr lang="ru-RU" sz="5400" dirty="0" smtClean="0"/>
              <a:t> - на бегу здороваются и говорят: "Надо как-нибудь собраться» и разбегаются, так и не договорившись о встрече. 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/>
          </a:bodyPr>
          <a:lstStyle/>
          <a:p>
            <a:r>
              <a:rPr lang="ru-RU" sz="5100" dirty="0" smtClean="0"/>
              <a:t>-</a:t>
            </a:r>
            <a:r>
              <a:rPr lang="ru-RU" sz="5400" dirty="0" smtClean="0"/>
              <a:t>  </a:t>
            </a:r>
            <a:r>
              <a:rPr lang="ru-RU" sz="5400" u="sng" dirty="0" smtClean="0"/>
              <a:t>Через 30 лет </a:t>
            </a:r>
            <a:r>
              <a:rPr lang="ru-RU" sz="5400" dirty="0" smtClean="0"/>
              <a:t>- почти искренне говорят: "Отлично выглядишь" и тут же начинают разговор о внуках. 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/>
          </a:bodyPr>
          <a:lstStyle/>
          <a:p>
            <a:r>
              <a:rPr lang="ru-RU" sz="5100" dirty="0" smtClean="0"/>
              <a:t>-</a:t>
            </a:r>
            <a:r>
              <a:rPr lang="ru-RU" sz="5400" dirty="0" smtClean="0"/>
              <a:t>  </a:t>
            </a:r>
            <a:r>
              <a:rPr lang="ru-RU" sz="5400" u="sng" dirty="0" smtClean="0"/>
              <a:t>Через 50 лет</a:t>
            </a:r>
            <a:r>
              <a:rPr lang="ru-RU" sz="5400" dirty="0" smtClean="0"/>
              <a:t> - широко открывают глаза и в ответ на приветствие спрашивают :" А ты кто?"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344330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Мы желаем,</a:t>
            </a:r>
            <a:r>
              <a:rPr lang="ru-RU" sz="5400" i="1" dirty="0" smtClean="0"/>
              <a:t> чтобы Вы и через 100 лет были рады друг другу, как в первые годы после окончания школы!"</a:t>
            </a:r>
            <a:endParaRPr lang="ru-RU" sz="5400" dirty="0" smtClean="0"/>
          </a:p>
          <a:p>
            <a:endParaRPr lang="ru-RU" dirty="0"/>
          </a:p>
        </p:txBody>
      </p:sp>
      <p:pic>
        <p:nvPicPr>
          <p:cNvPr id="23554" name="Picture 2" descr="https://avatars.mds.yandex.net/get-pdb/1357752/8e111935-ad69-4bb6-aa4b-f3d2b55a04b6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784" y="4000504"/>
            <a:ext cx="4978216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12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</dc:creator>
  <cp:lastModifiedBy>Альфия Галлямова</cp:lastModifiedBy>
  <cp:revision>2</cp:revision>
  <dcterms:created xsi:type="dcterms:W3CDTF">2019-02-01T22:52:56Z</dcterms:created>
  <dcterms:modified xsi:type="dcterms:W3CDTF">2022-12-03T14:54:58Z</dcterms:modified>
</cp:coreProperties>
</file>