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1"/>
  </p:notesMasterIdLst>
  <p:sldIdLst>
    <p:sldId id="256" r:id="rId2"/>
    <p:sldId id="258" r:id="rId3"/>
    <p:sldId id="259" r:id="rId4"/>
    <p:sldId id="284" r:id="rId5"/>
    <p:sldId id="286" r:id="rId6"/>
    <p:sldId id="287" r:id="rId7"/>
    <p:sldId id="288" r:id="rId8"/>
    <p:sldId id="289" r:id="rId9"/>
    <p:sldId id="291" r:id="rId10"/>
    <p:sldId id="297" r:id="rId11"/>
    <p:sldId id="290" r:id="rId12"/>
    <p:sldId id="293" r:id="rId13"/>
    <p:sldId id="292" r:id="rId14"/>
    <p:sldId id="294" r:id="rId15"/>
    <p:sldId id="295" r:id="rId16"/>
    <p:sldId id="296" r:id="rId17"/>
    <p:sldId id="298" r:id="rId18"/>
    <p:sldId id="299" r:id="rId19"/>
    <p:sldId id="272"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Castellar" pitchFamily="18" charset="0"/>
        <a:ea typeface="+mn-ea"/>
        <a:cs typeface="+mn-cs"/>
      </a:defRPr>
    </a:lvl1pPr>
    <a:lvl2pPr marL="457200" algn="l" rtl="0" fontAlgn="base">
      <a:spcBef>
        <a:spcPct val="0"/>
      </a:spcBef>
      <a:spcAft>
        <a:spcPct val="0"/>
      </a:spcAft>
      <a:defRPr kern="1200">
        <a:solidFill>
          <a:schemeClr val="tx1"/>
        </a:solidFill>
        <a:latin typeface="Castellar" pitchFamily="18" charset="0"/>
        <a:ea typeface="+mn-ea"/>
        <a:cs typeface="+mn-cs"/>
      </a:defRPr>
    </a:lvl2pPr>
    <a:lvl3pPr marL="914400" algn="l" rtl="0" fontAlgn="base">
      <a:spcBef>
        <a:spcPct val="0"/>
      </a:spcBef>
      <a:spcAft>
        <a:spcPct val="0"/>
      </a:spcAft>
      <a:defRPr kern="1200">
        <a:solidFill>
          <a:schemeClr val="tx1"/>
        </a:solidFill>
        <a:latin typeface="Castellar" pitchFamily="18" charset="0"/>
        <a:ea typeface="+mn-ea"/>
        <a:cs typeface="+mn-cs"/>
      </a:defRPr>
    </a:lvl3pPr>
    <a:lvl4pPr marL="1371600" algn="l" rtl="0" fontAlgn="base">
      <a:spcBef>
        <a:spcPct val="0"/>
      </a:spcBef>
      <a:spcAft>
        <a:spcPct val="0"/>
      </a:spcAft>
      <a:defRPr kern="1200">
        <a:solidFill>
          <a:schemeClr val="tx1"/>
        </a:solidFill>
        <a:latin typeface="Castellar" pitchFamily="18" charset="0"/>
        <a:ea typeface="+mn-ea"/>
        <a:cs typeface="+mn-cs"/>
      </a:defRPr>
    </a:lvl4pPr>
    <a:lvl5pPr marL="1828800" algn="l" rtl="0" fontAlgn="base">
      <a:spcBef>
        <a:spcPct val="0"/>
      </a:spcBef>
      <a:spcAft>
        <a:spcPct val="0"/>
      </a:spcAft>
      <a:defRPr kern="1200">
        <a:solidFill>
          <a:schemeClr val="tx1"/>
        </a:solidFill>
        <a:latin typeface="Castellar" pitchFamily="18" charset="0"/>
        <a:ea typeface="+mn-ea"/>
        <a:cs typeface="+mn-cs"/>
      </a:defRPr>
    </a:lvl5pPr>
    <a:lvl6pPr marL="2286000" algn="l" defTabSz="914400" rtl="0" eaLnBrk="1" latinLnBrk="0" hangingPunct="1">
      <a:defRPr kern="1200">
        <a:solidFill>
          <a:schemeClr val="tx1"/>
        </a:solidFill>
        <a:latin typeface="Castellar" pitchFamily="18" charset="0"/>
        <a:ea typeface="+mn-ea"/>
        <a:cs typeface="+mn-cs"/>
      </a:defRPr>
    </a:lvl6pPr>
    <a:lvl7pPr marL="2743200" algn="l" defTabSz="914400" rtl="0" eaLnBrk="1" latinLnBrk="0" hangingPunct="1">
      <a:defRPr kern="1200">
        <a:solidFill>
          <a:schemeClr val="tx1"/>
        </a:solidFill>
        <a:latin typeface="Castellar" pitchFamily="18" charset="0"/>
        <a:ea typeface="+mn-ea"/>
        <a:cs typeface="+mn-cs"/>
      </a:defRPr>
    </a:lvl7pPr>
    <a:lvl8pPr marL="3200400" algn="l" defTabSz="914400" rtl="0" eaLnBrk="1" latinLnBrk="0" hangingPunct="1">
      <a:defRPr kern="1200">
        <a:solidFill>
          <a:schemeClr val="tx1"/>
        </a:solidFill>
        <a:latin typeface="Castellar" pitchFamily="18" charset="0"/>
        <a:ea typeface="+mn-ea"/>
        <a:cs typeface="+mn-cs"/>
      </a:defRPr>
    </a:lvl8pPr>
    <a:lvl9pPr marL="3657600" algn="l" defTabSz="914400" rtl="0" eaLnBrk="1" latinLnBrk="0" hangingPunct="1">
      <a:defRPr kern="1200">
        <a:solidFill>
          <a:schemeClr val="tx1"/>
        </a:solidFill>
        <a:latin typeface="Castellar"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71" autoAdjust="0"/>
    <p:restoredTop sz="97035" autoAdjust="0"/>
  </p:normalViewPr>
  <p:slideViewPr>
    <p:cSldViewPr>
      <p:cViewPr varScale="1">
        <p:scale>
          <a:sx n="67" d="100"/>
          <a:sy n="67" d="100"/>
        </p:scale>
        <p:origin x="-14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798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ru-RU"/>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98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798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ru-RU"/>
          </a:p>
        </p:txBody>
      </p:sp>
      <p:sp>
        <p:nvSpPr>
          <p:cNvPr id="798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C1B24FF2-63A7-4E45-94C2-BCEF8A56F456}"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59875" cy="6858000"/>
            <a:chOff x="0" y="0"/>
            <a:chExt cx="5770" cy="4320"/>
          </a:xfrm>
        </p:grpSpPr>
        <p:sp>
          <p:nvSpPr>
            <p:cNvPr id="5"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pPr>
                <a:defRPr/>
              </a:pPr>
              <a:endParaRPr lang="ru-RU"/>
            </a:p>
          </p:txBody>
        </p:sp>
        <p:sp>
          <p:nvSpPr>
            <p:cNvPr id="6"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p:spPr>
          <p:txBody>
            <a:bodyPr wrap="none" anchor="ctr"/>
            <a:lstStyle/>
            <a:p>
              <a:endParaRPr lang="ru-RU"/>
            </a:p>
          </p:txBody>
        </p:sp>
        <p:sp>
          <p:nvSpPr>
            <p:cNvPr id="7"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p:spPr>
          <p:txBody>
            <a:bodyPr wrap="none" anchor="ctr"/>
            <a:lstStyle/>
            <a:p>
              <a:endParaRPr lang="ru-RU"/>
            </a:p>
          </p:txBody>
        </p:sp>
        <p:sp>
          <p:nvSpPr>
            <p:cNvPr id="8"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p:spPr>
          <p:txBody>
            <a:bodyPr wrap="none" anchor="ctr"/>
            <a:lstStyle/>
            <a:p>
              <a:endParaRPr lang="ru-RU"/>
            </a:p>
          </p:txBody>
        </p:sp>
        <p:sp>
          <p:nvSpPr>
            <p:cNvPr id="9"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endParaRPr lang="ru-RU"/>
            </a:p>
          </p:txBody>
        </p:sp>
        <p:sp>
          <p:nvSpPr>
            <p:cNvPr id="10"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endParaRPr lang="ru-RU"/>
            </a:p>
          </p:txBody>
        </p:sp>
        <p:sp>
          <p:nvSpPr>
            <p:cNvPr id="11"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2"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3"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endParaRPr lang="ru-RU"/>
            </a:p>
          </p:txBody>
        </p:sp>
        <p:sp>
          <p:nvSpPr>
            <p:cNvPr id="14"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p:spPr>
          <p:txBody>
            <a:bodyPr wrap="none" anchor="ctr"/>
            <a:lstStyle/>
            <a:p>
              <a:endParaRPr lang="ru-RU"/>
            </a:p>
          </p:txBody>
        </p:sp>
        <p:sp>
          <p:nvSpPr>
            <p:cNvPr id="15"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p:spPr>
          <p:txBody>
            <a:bodyPr wrap="none" anchor="ctr"/>
            <a:lstStyle/>
            <a:p>
              <a:endParaRPr lang="ru-RU"/>
            </a:p>
          </p:txBody>
        </p:sp>
        <p:sp>
          <p:nvSpPr>
            <p:cNvPr id="16"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p:spPr>
          <p:txBody>
            <a:bodyPr wrap="none" anchor="ctr"/>
            <a:lstStyle/>
            <a:p>
              <a:endParaRPr lang="ru-RU"/>
            </a:p>
          </p:txBody>
        </p:sp>
        <p:sp>
          <p:nvSpPr>
            <p:cNvPr id="17"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8"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p:spPr>
          <p:txBody>
            <a:bodyPr wrap="none" anchor="ctr"/>
            <a:lstStyle/>
            <a:p>
              <a:endParaRPr lang="ru-RU"/>
            </a:p>
          </p:txBody>
        </p:sp>
        <p:sp>
          <p:nvSpPr>
            <p:cNvPr id="19"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20"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p:spPr>
          <p:txBody>
            <a:bodyPr wrap="none" anchor="ctr"/>
            <a:lstStyle/>
            <a:p>
              <a:endParaRPr lang="ru-RU"/>
            </a:p>
          </p:txBody>
        </p:sp>
        <p:sp>
          <p:nvSpPr>
            <p:cNvPr id="21"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22"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endParaRPr lang="ru-RU"/>
            </a:p>
          </p:txBody>
        </p:sp>
        <p:sp>
          <p:nvSpPr>
            <p:cNvPr id="23"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p:spPr>
          <p:txBody>
            <a:bodyPr wrap="none" anchor="ctr"/>
            <a:lstStyle/>
            <a:p>
              <a:endParaRPr lang="ru-RU"/>
            </a:p>
          </p:txBody>
        </p:sp>
        <p:sp>
          <p:nvSpPr>
            <p:cNvPr id="24" name="Freeform 22"/>
            <p:cNvSpPr>
              <a:spLocks/>
            </p:cNvSpPr>
            <p:nvPr userDrawn="1"/>
          </p:nvSpPr>
          <p:spPr bwMode="hidden">
            <a:xfrm>
              <a:off x="1" y="3875"/>
              <a:ext cx="5760" cy="445"/>
            </a:xfrm>
            <a:custGeom>
              <a:avLst/>
              <a:gdLst>
                <a:gd name="T0" fmla="*/ 5700 w 5760"/>
                <a:gd name="T1" fmla="*/ 86 h 445"/>
                <a:gd name="T2" fmla="*/ 5508 w 5760"/>
                <a:gd name="T3" fmla="*/ 86 h 445"/>
                <a:gd name="T4" fmla="*/ 5454 w 5760"/>
                <a:gd name="T5" fmla="*/ 76 h 445"/>
                <a:gd name="T6" fmla="*/ 5448 w 5760"/>
                <a:gd name="T7" fmla="*/ 65 h 445"/>
                <a:gd name="T8" fmla="*/ 5442 w 5760"/>
                <a:gd name="T9" fmla="*/ 44 h 445"/>
                <a:gd name="T10" fmla="*/ 5414 w 5760"/>
                <a:gd name="T11" fmla="*/ 18 h 445"/>
                <a:gd name="T12" fmla="*/ 5332 w 5760"/>
                <a:gd name="T13" fmla="*/ 7 h 445"/>
                <a:gd name="T14" fmla="*/ 5051 w 5760"/>
                <a:gd name="T15" fmla="*/ 22 h 445"/>
                <a:gd name="T16" fmla="*/ 4986 w 5760"/>
                <a:gd name="T17" fmla="*/ 55 h 445"/>
                <a:gd name="T18" fmla="*/ 4854 w 5760"/>
                <a:gd name="T19" fmla="*/ 102 h 445"/>
                <a:gd name="T20" fmla="*/ 4740 w 5760"/>
                <a:gd name="T21" fmla="*/ 112 h 445"/>
                <a:gd name="T22" fmla="*/ 4662 w 5760"/>
                <a:gd name="T23" fmla="*/ 91 h 445"/>
                <a:gd name="T24" fmla="*/ 4598 w 5760"/>
                <a:gd name="T25" fmla="*/ 25 h 445"/>
                <a:gd name="T26" fmla="*/ 4514 w 5760"/>
                <a:gd name="T27" fmla="*/ 9 h 445"/>
                <a:gd name="T28" fmla="*/ 4410 w 5760"/>
                <a:gd name="T29" fmla="*/ 39 h 445"/>
                <a:gd name="T30" fmla="*/ 4236 w 5760"/>
                <a:gd name="T31" fmla="*/ 81 h 445"/>
                <a:gd name="T32" fmla="*/ 4020 w 5760"/>
                <a:gd name="T33" fmla="*/ 102 h 445"/>
                <a:gd name="T34" fmla="*/ 3810 w 5760"/>
                <a:gd name="T35" fmla="*/ 102 h 445"/>
                <a:gd name="T36" fmla="*/ 3654 w 5760"/>
                <a:gd name="T37" fmla="*/ 76 h 445"/>
                <a:gd name="T38" fmla="*/ 3594 w 5760"/>
                <a:gd name="T39" fmla="*/ 50 h 445"/>
                <a:gd name="T40" fmla="*/ 3528 w 5760"/>
                <a:gd name="T41" fmla="*/ 44 h 445"/>
                <a:gd name="T42" fmla="*/ 3480 w 5760"/>
                <a:gd name="T43" fmla="*/ 55 h 445"/>
                <a:gd name="T44" fmla="*/ 3420 w 5760"/>
                <a:gd name="T45" fmla="*/ 76 h 445"/>
                <a:gd name="T46" fmla="*/ 3048 w 5760"/>
                <a:gd name="T47" fmla="*/ 112 h 445"/>
                <a:gd name="T48" fmla="*/ 2844 w 5760"/>
                <a:gd name="T49" fmla="*/ 128 h 445"/>
                <a:gd name="T50" fmla="*/ 2742 w 5760"/>
                <a:gd name="T51" fmla="*/ 117 h 445"/>
                <a:gd name="T52" fmla="*/ 2710 w 5760"/>
                <a:gd name="T53" fmla="*/ 56 h 445"/>
                <a:gd name="T54" fmla="*/ 2658 w 5760"/>
                <a:gd name="T55" fmla="*/ 50 h 445"/>
                <a:gd name="T56" fmla="*/ 2558 w 5760"/>
                <a:gd name="T57" fmla="*/ 95 h 445"/>
                <a:gd name="T58" fmla="*/ 2444 w 5760"/>
                <a:gd name="T59" fmla="*/ 109 h 445"/>
                <a:gd name="T60" fmla="*/ 2322 w 5760"/>
                <a:gd name="T61" fmla="*/ 91 h 445"/>
                <a:gd name="T62" fmla="*/ 2274 w 5760"/>
                <a:gd name="T63" fmla="*/ 70 h 445"/>
                <a:gd name="T64" fmla="*/ 2185 w 5760"/>
                <a:gd name="T65" fmla="*/ 3 h 445"/>
                <a:gd name="T66" fmla="*/ 2048 w 5760"/>
                <a:gd name="T67" fmla="*/ 64 h 445"/>
                <a:gd name="T68" fmla="*/ 1794 w 5760"/>
                <a:gd name="T69" fmla="*/ 102 h 445"/>
                <a:gd name="T70" fmla="*/ 1560 w 5760"/>
                <a:gd name="T71" fmla="*/ 91 h 445"/>
                <a:gd name="T72" fmla="*/ 1482 w 5760"/>
                <a:gd name="T73" fmla="*/ 76 h 445"/>
                <a:gd name="T74" fmla="*/ 1428 w 5760"/>
                <a:gd name="T75" fmla="*/ 50 h 445"/>
                <a:gd name="T76" fmla="*/ 1374 w 5760"/>
                <a:gd name="T77" fmla="*/ 44 h 445"/>
                <a:gd name="T78" fmla="*/ 1308 w 5760"/>
                <a:gd name="T79" fmla="*/ 55 h 445"/>
                <a:gd name="T80" fmla="*/ 1140 w 5760"/>
                <a:gd name="T81" fmla="*/ 107 h 445"/>
                <a:gd name="T82" fmla="*/ 948 w 5760"/>
                <a:gd name="T83" fmla="*/ 143 h 445"/>
                <a:gd name="T84" fmla="*/ 708 w 5760"/>
                <a:gd name="T85" fmla="*/ 138 h 445"/>
                <a:gd name="T86" fmla="*/ 534 w 5760"/>
                <a:gd name="T87" fmla="*/ 96 h 445"/>
                <a:gd name="T88" fmla="*/ 444 w 5760"/>
                <a:gd name="T89" fmla="*/ 55 h 445"/>
                <a:gd name="T90" fmla="*/ 396 w 5760"/>
                <a:gd name="T91" fmla="*/ 34 h 445"/>
                <a:gd name="T92" fmla="*/ 378 w 5760"/>
                <a:gd name="T93" fmla="*/ 39 h 445"/>
                <a:gd name="T94" fmla="*/ 342 w 5760"/>
                <a:gd name="T95" fmla="*/ 70 h 445"/>
                <a:gd name="T96" fmla="*/ 288 w 5760"/>
                <a:gd name="T97" fmla="*/ 96 h 445"/>
                <a:gd name="T98" fmla="*/ 192 w 5760"/>
                <a:gd name="T99" fmla="*/ 112 h 445"/>
                <a:gd name="T100" fmla="*/ 90 w 5760"/>
                <a:gd name="T101" fmla="*/ 112 h 445"/>
                <a:gd name="T102" fmla="*/ 0 w 5760"/>
                <a:gd name="T103" fmla="*/ 96 h 445"/>
                <a:gd name="T104" fmla="*/ 5760 w 5760"/>
                <a:gd name="T105" fmla="*/ 445 h 4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path>
              </a:pathLst>
            </a:custGeom>
            <a:solidFill>
              <a:schemeClr val="accent2">
                <a:alpha val="50195"/>
              </a:schemeClr>
            </a:solidFill>
            <a:ln w="9525">
              <a:noFill/>
              <a:prstDash val="solid"/>
              <a:round/>
              <a:headEnd/>
              <a:tailEnd/>
            </a:ln>
          </p:spPr>
          <p:txBody>
            <a:bodyPr/>
            <a:lstStyle/>
            <a:p>
              <a:endParaRPr lang="ru-RU"/>
            </a:p>
          </p:txBody>
        </p:sp>
        <p:sp>
          <p:nvSpPr>
            <p:cNvPr id="25"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grpSp>
      <p:sp>
        <p:nvSpPr>
          <p:cNvPr id="19480" name="Rectangle 24"/>
          <p:cNvSpPr>
            <a:spLocks noGrp="1" noChangeArrowheads="1"/>
          </p:cNvSpPr>
          <p:nvPr>
            <p:ph type="ctrTitle" sz="quarter"/>
          </p:nvPr>
        </p:nvSpPr>
        <p:spPr>
          <a:xfrm>
            <a:off x="685800" y="1600200"/>
            <a:ext cx="7772400" cy="1828800"/>
          </a:xfrm>
        </p:spPr>
        <p:txBody>
          <a:bodyPr/>
          <a:lstStyle>
            <a:lvl1pPr>
              <a:defRPr sz="4800"/>
            </a:lvl1pPr>
          </a:lstStyle>
          <a:p>
            <a:r>
              <a:rPr lang="ru-RU"/>
              <a:t>Образец заголовка</a:t>
            </a:r>
          </a:p>
        </p:txBody>
      </p:sp>
      <p:sp>
        <p:nvSpPr>
          <p:cNvPr id="19481" name="Rectangle 2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26" name="Rectangle 26"/>
          <p:cNvSpPr>
            <a:spLocks noGrp="1" noChangeArrowheads="1"/>
          </p:cNvSpPr>
          <p:nvPr>
            <p:ph type="dt" sz="quarter" idx="10"/>
          </p:nvPr>
        </p:nvSpPr>
        <p:spPr>
          <a:xfrm>
            <a:off x="457200" y="6243638"/>
            <a:ext cx="2133600" cy="457200"/>
          </a:xfrm>
        </p:spPr>
        <p:txBody>
          <a:bodyPr/>
          <a:lstStyle>
            <a:lvl1pPr>
              <a:defRPr/>
            </a:lvl1pPr>
          </a:lstStyle>
          <a:p>
            <a:pPr>
              <a:defRPr/>
            </a:pPr>
            <a:endParaRPr lang="ru-RU"/>
          </a:p>
        </p:txBody>
      </p:sp>
      <p:sp>
        <p:nvSpPr>
          <p:cNvPr id="27" name="Rectangle 27"/>
          <p:cNvSpPr>
            <a:spLocks noGrp="1" noChangeArrowheads="1"/>
          </p:cNvSpPr>
          <p:nvPr>
            <p:ph type="ftr" sz="quarter" idx="11"/>
          </p:nvPr>
        </p:nvSpPr>
        <p:spPr/>
        <p:txBody>
          <a:bodyPr/>
          <a:lstStyle>
            <a:lvl1pPr>
              <a:defRPr/>
            </a:lvl1pPr>
          </a:lstStyle>
          <a:p>
            <a:pPr>
              <a:defRPr/>
            </a:pPr>
            <a:endParaRPr lang="ru-RU"/>
          </a:p>
        </p:txBody>
      </p:sp>
      <p:sp>
        <p:nvSpPr>
          <p:cNvPr id="28" name="Rectangle 28"/>
          <p:cNvSpPr>
            <a:spLocks noGrp="1" noChangeArrowheads="1"/>
          </p:cNvSpPr>
          <p:nvPr>
            <p:ph type="sldNum" sz="quarter" idx="12"/>
          </p:nvPr>
        </p:nvSpPr>
        <p:spPr/>
        <p:txBody>
          <a:bodyPr/>
          <a:lstStyle>
            <a:lvl1pPr>
              <a:defRPr/>
            </a:lvl1pPr>
          </a:lstStyle>
          <a:p>
            <a:pPr>
              <a:defRPr/>
            </a:pPr>
            <a:fld id="{467839D5-B5C5-4571-A435-C8C0B8411669}" type="slidenum">
              <a:rPr lang="ru-RU"/>
              <a:pPr>
                <a:defRPr/>
              </a:pPr>
              <a:t>‹#›</a:t>
            </a:fld>
            <a:endParaRPr lang="ru-RU"/>
          </a:p>
        </p:txBody>
      </p:sp>
    </p:spTree>
  </p:cSld>
  <p:clrMapOvr>
    <a:masterClrMapping/>
  </p:clrMapOvr>
  <p:transition spd="slow" advClick="0" advTm="10000">
    <p:cover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6"/>
          <p:cNvSpPr>
            <a:spLocks noGrp="1" noChangeArrowheads="1"/>
          </p:cNvSpPr>
          <p:nvPr>
            <p:ph type="ftr" sz="quarter" idx="10"/>
          </p:nvPr>
        </p:nvSpPr>
        <p:spPr/>
        <p:txBody>
          <a:bodyPr/>
          <a:lstStyle>
            <a:lvl1pPr>
              <a:defRPr/>
            </a:lvl1pPr>
          </a:lstStyle>
          <a:p>
            <a:pPr>
              <a:defRPr/>
            </a:pPr>
            <a:endParaRPr lang="ru-RU"/>
          </a:p>
        </p:txBody>
      </p:sp>
      <p:sp>
        <p:nvSpPr>
          <p:cNvPr id="5" name="Rectangle 27"/>
          <p:cNvSpPr>
            <a:spLocks noGrp="1" noChangeArrowheads="1"/>
          </p:cNvSpPr>
          <p:nvPr>
            <p:ph type="sldNum" sz="quarter" idx="11"/>
          </p:nvPr>
        </p:nvSpPr>
        <p:spPr/>
        <p:txBody>
          <a:bodyPr/>
          <a:lstStyle>
            <a:lvl1pPr>
              <a:defRPr/>
            </a:lvl1pPr>
          </a:lstStyle>
          <a:p>
            <a:pPr>
              <a:defRPr/>
            </a:pPr>
            <a:fld id="{CE7D1A62-7DE4-4252-917F-8D56F19F8F96}" type="slidenum">
              <a:rPr lang="ru-RU"/>
              <a:pPr>
                <a:defRPr/>
              </a:pPr>
              <a:t>‹#›</a:t>
            </a:fld>
            <a:endParaRPr lang="ru-RU"/>
          </a:p>
        </p:txBody>
      </p:sp>
      <p:sp>
        <p:nvSpPr>
          <p:cNvPr id="6" name="Rectangle 28"/>
          <p:cNvSpPr>
            <a:spLocks noGrp="1" noChangeArrowheads="1"/>
          </p:cNvSpPr>
          <p:nvPr>
            <p:ph type="dt" sz="half" idx="12"/>
          </p:nvPr>
        </p:nvSpPr>
        <p:spPr/>
        <p:txBody>
          <a:bodyPr/>
          <a:lstStyle>
            <a:lvl1pPr>
              <a:defRPr/>
            </a:lvl1pPr>
          </a:lstStyle>
          <a:p>
            <a:pPr>
              <a:defRPr/>
            </a:pPr>
            <a:endParaRPr lang="ru-RU"/>
          </a:p>
        </p:txBody>
      </p:sp>
    </p:spTree>
  </p:cSld>
  <p:clrMapOvr>
    <a:masterClrMapping/>
  </p:clrMapOvr>
  <p:transition spd="slow" advClick="0" advTm="10000">
    <p:cover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6"/>
          <p:cNvSpPr>
            <a:spLocks noGrp="1" noChangeArrowheads="1"/>
          </p:cNvSpPr>
          <p:nvPr>
            <p:ph type="ftr" sz="quarter" idx="10"/>
          </p:nvPr>
        </p:nvSpPr>
        <p:spPr/>
        <p:txBody>
          <a:bodyPr/>
          <a:lstStyle>
            <a:lvl1pPr>
              <a:defRPr/>
            </a:lvl1pPr>
          </a:lstStyle>
          <a:p>
            <a:pPr>
              <a:defRPr/>
            </a:pPr>
            <a:endParaRPr lang="ru-RU"/>
          </a:p>
        </p:txBody>
      </p:sp>
      <p:sp>
        <p:nvSpPr>
          <p:cNvPr id="5" name="Rectangle 27"/>
          <p:cNvSpPr>
            <a:spLocks noGrp="1" noChangeArrowheads="1"/>
          </p:cNvSpPr>
          <p:nvPr>
            <p:ph type="sldNum" sz="quarter" idx="11"/>
          </p:nvPr>
        </p:nvSpPr>
        <p:spPr/>
        <p:txBody>
          <a:bodyPr/>
          <a:lstStyle>
            <a:lvl1pPr>
              <a:defRPr/>
            </a:lvl1pPr>
          </a:lstStyle>
          <a:p>
            <a:pPr>
              <a:defRPr/>
            </a:pPr>
            <a:fld id="{FC0339A8-E0AE-4021-A3A9-837B4F446125}" type="slidenum">
              <a:rPr lang="ru-RU"/>
              <a:pPr>
                <a:defRPr/>
              </a:pPr>
              <a:t>‹#›</a:t>
            </a:fld>
            <a:endParaRPr lang="ru-RU"/>
          </a:p>
        </p:txBody>
      </p:sp>
      <p:sp>
        <p:nvSpPr>
          <p:cNvPr id="6" name="Rectangle 28"/>
          <p:cNvSpPr>
            <a:spLocks noGrp="1" noChangeArrowheads="1"/>
          </p:cNvSpPr>
          <p:nvPr>
            <p:ph type="dt" sz="half" idx="12"/>
          </p:nvPr>
        </p:nvSpPr>
        <p:spPr/>
        <p:txBody>
          <a:bodyPr/>
          <a:lstStyle>
            <a:lvl1pPr>
              <a:defRPr/>
            </a:lvl1pPr>
          </a:lstStyle>
          <a:p>
            <a:pPr>
              <a:defRPr/>
            </a:pPr>
            <a:endParaRPr lang="ru-RU"/>
          </a:p>
        </p:txBody>
      </p:sp>
    </p:spTree>
  </p:cSld>
  <p:clrMapOvr>
    <a:masterClrMapping/>
  </p:clrMapOvr>
  <p:transition spd="slow" advClick="0" advTm="10000">
    <p:cover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457200" y="1600200"/>
            <a:ext cx="4038600" cy="4530725"/>
          </a:xfrm>
        </p:spPr>
        <p:txBody>
          <a:bodyPr/>
          <a:lstStyle/>
          <a:p>
            <a:pPr lvl="0"/>
            <a:endParaRPr lang="ru-RU" noProof="0" smtClean="0"/>
          </a:p>
        </p:txBody>
      </p:sp>
      <p:sp>
        <p:nvSpPr>
          <p:cNvPr id="4" name="Текст 3"/>
          <p:cNvSpPr>
            <a:spLocks noGrp="1"/>
          </p:cNvSpPr>
          <p:nvPr>
            <p:ph type="body"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6"/>
          <p:cNvSpPr>
            <a:spLocks noGrp="1" noChangeArrowheads="1"/>
          </p:cNvSpPr>
          <p:nvPr>
            <p:ph type="ftr" sz="quarter" idx="10"/>
          </p:nvPr>
        </p:nvSpPr>
        <p:spPr/>
        <p:txBody>
          <a:bodyPr/>
          <a:lstStyle>
            <a:lvl1pPr>
              <a:defRPr/>
            </a:lvl1pPr>
          </a:lstStyle>
          <a:p>
            <a:pPr>
              <a:defRPr/>
            </a:pPr>
            <a:endParaRPr lang="ru-RU"/>
          </a:p>
        </p:txBody>
      </p:sp>
      <p:sp>
        <p:nvSpPr>
          <p:cNvPr id="6" name="Rectangle 27"/>
          <p:cNvSpPr>
            <a:spLocks noGrp="1" noChangeArrowheads="1"/>
          </p:cNvSpPr>
          <p:nvPr>
            <p:ph type="sldNum" sz="quarter" idx="11"/>
          </p:nvPr>
        </p:nvSpPr>
        <p:spPr/>
        <p:txBody>
          <a:bodyPr/>
          <a:lstStyle>
            <a:lvl1pPr>
              <a:defRPr/>
            </a:lvl1pPr>
          </a:lstStyle>
          <a:p>
            <a:pPr>
              <a:defRPr/>
            </a:pPr>
            <a:fld id="{65DB1EE9-CC35-4361-9CAA-A5CBD046745A}" type="slidenum">
              <a:rPr lang="ru-RU"/>
              <a:pPr>
                <a:defRPr/>
              </a:pPr>
              <a:t>‹#›</a:t>
            </a:fld>
            <a:endParaRPr lang="ru-RU"/>
          </a:p>
        </p:txBody>
      </p:sp>
      <p:sp>
        <p:nvSpPr>
          <p:cNvPr id="7" name="Rectangle 28"/>
          <p:cNvSpPr>
            <a:spLocks noGrp="1" noChangeArrowheads="1"/>
          </p:cNvSpPr>
          <p:nvPr>
            <p:ph type="dt" sz="half" idx="12"/>
          </p:nvPr>
        </p:nvSpPr>
        <p:spPr/>
        <p:txBody>
          <a:bodyPr/>
          <a:lstStyle>
            <a:lvl1pPr>
              <a:defRPr/>
            </a:lvl1pPr>
          </a:lstStyle>
          <a:p>
            <a:pPr>
              <a:defRPr/>
            </a:pPr>
            <a:endParaRPr lang="ru-RU"/>
          </a:p>
        </p:txBody>
      </p:sp>
    </p:spTree>
  </p:cSld>
  <p:clrMapOvr>
    <a:masterClrMapping/>
  </p:clrMapOvr>
  <p:transition spd="slow" advClick="0" advTm="10000">
    <p:cover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6"/>
          <p:cNvSpPr>
            <a:spLocks noGrp="1" noChangeArrowheads="1"/>
          </p:cNvSpPr>
          <p:nvPr>
            <p:ph type="ftr" sz="quarter" idx="10"/>
          </p:nvPr>
        </p:nvSpPr>
        <p:spPr/>
        <p:txBody>
          <a:bodyPr/>
          <a:lstStyle>
            <a:lvl1pPr>
              <a:defRPr/>
            </a:lvl1pPr>
          </a:lstStyle>
          <a:p>
            <a:pPr>
              <a:defRPr/>
            </a:pPr>
            <a:endParaRPr lang="ru-RU"/>
          </a:p>
        </p:txBody>
      </p:sp>
      <p:sp>
        <p:nvSpPr>
          <p:cNvPr id="6" name="Rectangle 27"/>
          <p:cNvSpPr>
            <a:spLocks noGrp="1" noChangeArrowheads="1"/>
          </p:cNvSpPr>
          <p:nvPr>
            <p:ph type="sldNum" sz="quarter" idx="11"/>
          </p:nvPr>
        </p:nvSpPr>
        <p:spPr/>
        <p:txBody>
          <a:bodyPr/>
          <a:lstStyle>
            <a:lvl1pPr>
              <a:defRPr/>
            </a:lvl1pPr>
          </a:lstStyle>
          <a:p>
            <a:pPr>
              <a:defRPr/>
            </a:pPr>
            <a:fld id="{F12290A0-8859-41C0-96A6-B88E2289A552}" type="slidenum">
              <a:rPr lang="ru-RU"/>
              <a:pPr>
                <a:defRPr/>
              </a:pPr>
              <a:t>‹#›</a:t>
            </a:fld>
            <a:endParaRPr lang="ru-RU"/>
          </a:p>
        </p:txBody>
      </p:sp>
      <p:sp>
        <p:nvSpPr>
          <p:cNvPr id="7" name="Rectangle 28"/>
          <p:cNvSpPr>
            <a:spLocks noGrp="1" noChangeArrowheads="1"/>
          </p:cNvSpPr>
          <p:nvPr>
            <p:ph type="dt" sz="half" idx="12"/>
          </p:nvPr>
        </p:nvSpPr>
        <p:spPr/>
        <p:txBody>
          <a:bodyPr/>
          <a:lstStyle>
            <a:lvl1pPr>
              <a:defRPr/>
            </a:lvl1pPr>
          </a:lstStyle>
          <a:p>
            <a:pPr>
              <a:defRPr/>
            </a:pPr>
            <a:endParaRPr lang="ru-RU"/>
          </a:p>
        </p:txBody>
      </p:sp>
    </p:spTree>
  </p:cSld>
  <p:clrMapOvr>
    <a:masterClrMapping/>
  </p:clrMapOvr>
  <p:transition spd="slow" advClick="0" advTm="10000">
    <p:cover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6"/>
          <p:cNvSpPr>
            <a:spLocks noGrp="1" noChangeArrowheads="1"/>
          </p:cNvSpPr>
          <p:nvPr>
            <p:ph type="ftr" sz="quarter" idx="10"/>
          </p:nvPr>
        </p:nvSpPr>
        <p:spPr/>
        <p:txBody>
          <a:bodyPr/>
          <a:lstStyle>
            <a:lvl1pPr>
              <a:defRPr/>
            </a:lvl1pPr>
          </a:lstStyle>
          <a:p>
            <a:pPr>
              <a:defRPr/>
            </a:pPr>
            <a:endParaRPr lang="ru-RU"/>
          </a:p>
        </p:txBody>
      </p:sp>
      <p:sp>
        <p:nvSpPr>
          <p:cNvPr id="5" name="Rectangle 27"/>
          <p:cNvSpPr>
            <a:spLocks noGrp="1" noChangeArrowheads="1"/>
          </p:cNvSpPr>
          <p:nvPr>
            <p:ph type="sldNum" sz="quarter" idx="11"/>
          </p:nvPr>
        </p:nvSpPr>
        <p:spPr/>
        <p:txBody>
          <a:bodyPr/>
          <a:lstStyle>
            <a:lvl1pPr>
              <a:defRPr/>
            </a:lvl1pPr>
          </a:lstStyle>
          <a:p>
            <a:pPr>
              <a:defRPr/>
            </a:pPr>
            <a:fld id="{8662DE44-D904-4026-B202-2AB503B4CA3E}" type="slidenum">
              <a:rPr lang="ru-RU"/>
              <a:pPr>
                <a:defRPr/>
              </a:pPr>
              <a:t>‹#›</a:t>
            </a:fld>
            <a:endParaRPr lang="ru-RU"/>
          </a:p>
        </p:txBody>
      </p:sp>
      <p:sp>
        <p:nvSpPr>
          <p:cNvPr id="6" name="Rectangle 28"/>
          <p:cNvSpPr>
            <a:spLocks noGrp="1" noChangeArrowheads="1"/>
          </p:cNvSpPr>
          <p:nvPr>
            <p:ph type="dt" sz="half" idx="12"/>
          </p:nvPr>
        </p:nvSpPr>
        <p:spPr/>
        <p:txBody>
          <a:bodyPr/>
          <a:lstStyle>
            <a:lvl1pPr>
              <a:defRPr/>
            </a:lvl1pPr>
          </a:lstStyle>
          <a:p>
            <a:pPr>
              <a:defRPr/>
            </a:pPr>
            <a:endParaRPr lang="ru-RU"/>
          </a:p>
        </p:txBody>
      </p:sp>
    </p:spTree>
  </p:cSld>
  <p:clrMapOvr>
    <a:masterClrMapping/>
  </p:clrMapOvr>
  <p:transition spd="slow" advClick="0" advTm="10000">
    <p:cover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6"/>
          <p:cNvSpPr>
            <a:spLocks noGrp="1" noChangeArrowheads="1"/>
          </p:cNvSpPr>
          <p:nvPr>
            <p:ph type="ftr" sz="quarter" idx="10"/>
          </p:nvPr>
        </p:nvSpPr>
        <p:spPr/>
        <p:txBody>
          <a:bodyPr/>
          <a:lstStyle>
            <a:lvl1pPr>
              <a:defRPr/>
            </a:lvl1pPr>
          </a:lstStyle>
          <a:p>
            <a:pPr>
              <a:defRPr/>
            </a:pPr>
            <a:endParaRPr lang="ru-RU"/>
          </a:p>
        </p:txBody>
      </p:sp>
      <p:sp>
        <p:nvSpPr>
          <p:cNvPr id="5" name="Rectangle 27"/>
          <p:cNvSpPr>
            <a:spLocks noGrp="1" noChangeArrowheads="1"/>
          </p:cNvSpPr>
          <p:nvPr>
            <p:ph type="sldNum" sz="quarter" idx="11"/>
          </p:nvPr>
        </p:nvSpPr>
        <p:spPr/>
        <p:txBody>
          <a:bodyPr/>
          <a:lstStyle>
            <a:lvl1pPr>
              <a:defRPr/>
            </a:lvl1pPr>
          </a:lstStyle>
          <a:p>
            <a:pPr>
              <a:defRPr/>
            </a:pPr>
            <a:fld id="{743F6681-2588-40DA-983E-C5C14FAA1364}" type="slidenum">
              <a:rPr lang="ru-RU"/>
              <a:pPr>
                <a:defRPr/>
              </a:pPr>
              <a:t>‹#›</a:t>
            </a:fld>
            <a:endParaRPr lang="ru-RU"/>
          </a:p>
        </p:txBody>
      </p:sp>
      <p:sp>
        <p:nvSpPr>
          <p:cNvPr id="6" name="Rectangle 28"/>
          <p:cNvSpPr>
            <a:spLocks noGrp="1" noChangeArrowheads="1"/>
          </p:cNvSpPr>
          <p:nvPr>
            <p:ph type="dt" sz="half" idx="12"/>
          </p:nvPr>
        </p:nvSpPr>
        <p:spPr/>
        <p:txBody>
          <a:bodyPr/>
          <a:lstStyle>
            <a:lvl1pPr>
              <a:defRPr/>
            </a:lvl1pPr>
          </a:lstStyle>
          <a:p>
            <a:pPr>
              <a:defRPr/>
            </a:pPr>
            <a:endParaRPr lang="ru-RU"/>
          </a:p>
        </p:txBody>
      </p:sp>
    </p:spTree>
  </p:cSld>
  <p:clrMapOvr>
    <a:masterClrMapping/>
  </p:clrMapOvr>
  <p:transition spd="slow" advClick="0" advTm="10000">
    <p:cover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6"/>
          <p:cNvSpPr>
            <a:spLocks noGrp="1" noChangeArrowheads="1"/>
          </p:cNvSpPr>
          <p:nvPr>
            <p:ph type="ftr" sz="quarter" idx="10"/>
          </p:nvPr>
        </p:nvSpPr>
        <p:spPr/>
        <p:txBody>
          <a:bodyPr/>
          <a:lstStyle>
            <a:lvl1pPr>
              <a:defRPr/>
            </a:lvl1pPr>
          </a:lstStyle>
          <a:p>
            <a:pPr>
              <a:defRPr/>
            </a:pPr>
            <a:endParaRPr lang="ru-RU"/>
          </a:p>
        </p:txBody>
      </p:sp>
      <p:sp>
        <p:nvSpPr>
          <p:cNvPr id="6" name="Rectangle 27"/>
          <p:cNvSpPr>
            <a:spLocks noGrp="1" noChangeArrowheads="1"/>
          </p:cNvSpPr>
          <p:nvPr>
            <p:ph type="sldNum" sz="quarter" idx="11"/>
          </p:nvPr>
        </p:nvSpPr>
        <p:spPr/>
        <p:txBody>
          <a:bodyPr/>
          <a:lstStyle>
            <a:lvl1pPr>
              <a:defRPr/>
            </a:lvl1pPr>
          </a:lstStyle>
          <a:p>
            <a:pPr>
              <a:defRPr/>
            </a:pPr>
            <a:fld id="{25D305F4-9615-41E6-BBB1-C888DF827E5D}" type="slidenum">
              <a:rPr lang="ru-RU"/>
              <a:pPr>
                <a:defRPr/>
              </a:pPr>
              <a:t>‹#›</a:t>
            </a:fld>
            <a:endParaRPr lang="ru-RU"/>
          </a:p>
        </p:txBody>
      </p:sp>
      <p:sp>
        <p:nvSpPr>
          <p:cNvPr id="7" name="Rectangle 28"/>
          <p:cNvSpPr>
            <a:spLocks noGrp="1" noChangeArrowheads="1"/>
          </p:cNvSpPr>
          <p:nvPr>
            <p:ph type="dt" sz="half" idx="12"/>
          </p:nvPr>
        </p:nvSpPr>
        <p:spPr/>
        <p:txBody>
          <a:bodyPr/>
          <a:lstStyle>
            <a:lvl1pPr>
              <a:defRPr/>
            </a:lvl1pPr>
          </a:lstStyle>
          <a:p>
            <a:pPr>
              <a:defRPr/>
            </a:pPr>
            <a:endParaRPr lang="ru-RU"/>
          </a:p>
        </p:txBody>
      </p:sp>
    </p:spTree>
  </p:cSld>
  <p:clrMapOvr>
    <a:masterClrMapping/>
  </p:clrMapOvr>
  <p:transition spd="slow" advClick="0" advTm="10000">
    <p:cover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6"/>
          <p:cNvSpPr>
            <a:spLocks noGrp="1" noChangeArrowheads="1"/>
          </p:cNvSpPr>
          <p:nvPr>
            <p:ph type="ftr" sz="quarter" idx="10"/>
          </p:nvPr>
        </p:nvSpPr>
        <p:spPr/>
        <p:txBody>
          <a:bodyPr/>
          <a:lstStyle>
            <a:lvl1pPr>
              <a:defRPr/>
            </a:lvl1pPr>
          </a:lstStyle>
          <a:p>
            <a:pPr>
              <a:defRPr/>
            </a:pPr>
            <a:endParaRPr lang="ru-RU"/>
          </a:p>
        </p:txBody>
      </p:sp>
      <p:sp>
        <p:nvSpPr>
          <p:cNvPr id="8" name="Rectangle 27"/>
          <p:cNvSpPr>
            <a:spLocks noGrp="1" noChangeArrowheads="1"/>
          </p:cNvSpPr>
          <p:nvPr>
            <p:ph type="sldNum" sz="quarter" idx="11"/>
          </p:nvPr>
        </p:nvSpPr>
        <p:spPr/>
        <p:txBody>
          <a:bodyPr/>
          <a:lstStyle>
            <a:lvl1pPr>
              <a:defRPr/>
            </a:lvl1pPr>
          </a:lstStyle>
          <a:p>
            <a:pPr>
              <a:defRPr/>
            </a:pPr>
            <a:fld id="{53F20152-A793-47DA-BDD8-848A16B0ECF5}" type="slidenum">
              <a:rPr lang="ru-RU"/>
              <a:pPr>
                <a:defRPr/>
              </a:pPr>
              <a:t>‹#›</a:t>
            </a:fld>
            <a:endParaRPr lang="ru-RU"/>
          </a:p>
        </p:txBody>
      </p:sp>
      <p:sp>
        <p:nvSpPr>
          <p:cNvPr id="9" name="Rectangle 28"/>
          <p:cNvSpPr>
            <a:spLocks noGrp="1" noChangeArrowheads="1"/>
          </p:cNvSpPr>
          <p:nvPr>
            <p:ph type="dt" sz="half" idx="12"/>
          </p:nvPr>
        </p:nvSpPr>
        <p:spPr/>
        <p:txBody>
          <a:bodyPr/>
          <a:lstStyle>
            <a:lvl1pPr>
              <a:defRPr/>
            </a:lvl1pPr>
          </a:lstStyle>
          <a:p>
            <a:pPr>
              <a:defRPr/>
            </a:pPr>
            <a:endParaRPr lang="ru-RU"/>
          </a:p>
        </p:txBody>
      </p:sp>
    </p:spTree>
  </p:cSld>
  <p:clrMapOvr>
    <a:masterClrMapping/>
  </p:clrMapOvr>
  <p:transition spd="slow" advClick="0" advTm="10000">
    <p:cover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26"/>
          <p:cNvSpPr>
            <a:spLocks noGrp="1" noChangeArrowheads="1"/>
          </p:cNvSpPr>
          <p:nvPr>
            <p:ph type="ftr" sz="quarter" idx="10"/>
          </p:nvPr>
        </p:nvSpPr>
        <p:spPr/>
        <p:txBody>
          <a:bodyPr/>
          <a:lstStyle>
            <a:lvl1pPr>
              <a:defRPr/>
            </a:lvl1pPr>
          </a:lstStyle>
          <a:p>
            <a:pPr>
              <a:defRPr/>
            </a:pPr>
            <a:endParaRPr lang="ru-RU"/>
          </a:p>
        </p:txBody>
      </p:sp>
      <p:sp>
        <p:nvSpPr>
          <p:cNvPr id="4" name="Rectangle 27"/>
          <p:cNvSpPr>
            <a:spLocks noGrp="1" noChangeArrowheads="1"/>
          </p:cNvSpPr>
          <p:nvPr>
            <p:ph type="sldNum" sz="quarter" idx="11"/>
          </p:nvPr>
        </p:nvSpPr>
        <p:spPr/>
        <p:txBody>
          <a:bodyPr/>
          <a:lstStyle>
            <a:lvl1pPr>
              <a:defRPr/>
            </a:lvl1pPr>
          </a:lstStyle>
          <a:p>
            <a:pPr>
              <a:defRPr/>
            </a:pPr>
            <a:fld id="{974534AB-B51D-4CA7-9358-365FD9A6BAEB}" type="slidenum">
              <a:rPr lang="ru-RU"/>
              <a:pPr>
                <a:defRPr/>
              </a:pPr>
              <a:t>‹#›</a:t>
            </a:fld>
            <a:endParaRPr lang="ru-RU"/>
          </a:p>
        </p:txBody>
      </p:sp>
      <p:sp>
        <p:nvSpPr>
          <p:cNvPr id="5" name="Rectangle 28"/>
          <p:cNvSpPr>
            <a:spLocks noGrp="1" noChangeArrowheads="1"/>
          </p:cNvSpPr>
          <p:nvPr>
            <p:ph type="dt" sz="half" idx="12"/>
          </p:nvPr>
        </p:nvSpPr>
        <p:spPr/>
        <p:txBody>
          <a:bodyPr/>
          <a:lstStyle>
            <a:lvl1pPr>
              <a:defRPr/>
            </a:lvl1pPr>
          </a:lstStyle>
          <a:p>
            <a:pPr>
              <a:defRPr/>
            </a:pPr>
            <a:endParaRPr lang="ru-RU"/>
          </a:p>
        </p:txBody>
      </p:sp>
    </p:spTree>
  </p:cSld>
  <p:clrMapOvr>
    <a:masterClrMapping/>
  </p:clrMapOvr>
  <p:transition spd="slow" advClick="0" advTm="10000">
    <p:cover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6"/>
          <p:cNvSpPr>
            <a:spLocks noGrp="1" noChangeArrowheads="1"/>
          </p:cNvSpPr>
          <p:nvPr>
            <p:ph type="ftr" sz="quarter" idx="10"/>
          </p:nvPr>
        </p:nvSpPr>
        <p:spPr/>
        <p:txBody>
          <a:bodyPr/>
          <a:lstStyle>
            <a:lvl1pPr>
              <a:defRPr/>
            </a:lvl1pPr>
          </a:lstStyle>
          <a:p>
            <a:pPr>
              <a:defRPr/>
            </a:pPr>
            <a:endParaRPr lang="ru-RU"/>
          </a:p>
        </p:txBody>
      </p:sp>
      <p:sp>
        <p:nvSpPr>
          <p:cNvPr id="3" name="Rectangle 27"/>
          <p:cNvSpPr>
            <a:spLocks noGrp="1" noChangeArrowheads="1"/>
          </p:cNvSpPr>
          <p:nvPr>
            <p:ph type="sldNum" sz="quarter" idx="11"/>
          </p:nvPr>
        </p:nvSpPr>
        <p:spPr/>
        <p:txBody>
          <a:bodyPr/>
          <a:lstStyle>
            <a:lvl1pPr>
              <a:defRPr/>
            </a:lvl1pPr>
          </a:lstStyle>
          <a:p>
            <a:pPr>
              <a:defRPr/>
            </a:pPr>
            <a:fld id="{063C1D28-85A7-4FC8-B574-BDF7C1211583}" type="slidenum">
              <a:rPr lang="ru-RU"/>
              <a:pPr>
                <a:defRPr/>
              </a:pPr>
              <a:t>‹#›</a:t>
            </a:fld>
            <a:endParaRPr lang="ru-RU"/>
          </a:p>
        </p:txBody>
      </p:sp>
      <p:sp>
        <p:nvSpPr>
          <p:cNvPr id="4" name="Rectangle 28"/>
          <p:cNvSpPr>
            <a:spLocks noGrp="1" noChangeArrowheads="1"/>
          </p:cNvSpPr>
          <p:nvPr>
            <p:ph type="dt" sz="half" idx="12"/>
          </p:nvPr>
        </p:nvSpPr>
        <p:spPr/>
        <p:txBody>
          <a:bodyPr/>
          <a:lstStyle>
            <a:lvl1pPr>
              <a:defRPr/>
            </a:lvl1pPr>
          </a:lstStyle>
          <a:p>
            <a:pPr>
              <a:defRPr/>
            </a:pPr>
            <a:endParaRPr lang="ru-RU"/>
          </a:p>
        </p:txBody>
      </p:sp>
    </p:spTree>
  </p:cSld>
  <p:clrMapOvr>
    <a:masterClrMapping/>
  </p:clrMapOvr>
  <p:transition spd="slow" advClick="0" advTm="10000">
    <p:cover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6"/>
          <p:cNvSpPr>
            <a:spLocks noGrp="1" noChangeArrowheads="1"/>
          </p:cNvSpPr>
          <p:nvPr>
            <p:ph type="ftr" sz="quarter" idx="10"/>
          </p:nvPr>
        </p:nvSpPr>
        <p:spPr/>
        <p:txBody>
          <a:bodyPr/>
          <a:lstStyle>
            <a:lvl1pPr>
              <a:defRPr/>
            </a:lvl1pPr>
          </a:lstStyle>
          <a:p>
            <a:pPr>
              <a:defRPr/>
            </a:pPr>
            <a:endParaRPr lang="ru-RU"/>
          </a:p>
        </p:txBody>
      </p:sp>
      <p:sp>
        <p:nvSpPr>
          <p:cNvPr id="6" name="Rectangle 27"/>
          <p:cNvSpPr>
            <a:spLocks noGrp="1" noChangeArrowheads="1"/>
          </p:cNvSpPr>
          <p:nvPr>
            <p:ph type="sldNum" sz="quarter" idx="11"/>
          </p:nvPr>
        </p:nvSpPr>
        <p:spPr/>
        <p:txBody>
          <a:bodyPr/>
          <a:lstStyle>
            <a:lvl1pPr>
              <a:defRPr/>
            </a:lvl1pPr>
          </a:lstStyle>
          <a:p>
            <a:pPr>
              <a:defRPr/>
            </a:pPr>
            <a:fld id="{BB1242DE-BFF4-4EC4-81A6-4A459581E45C}" type="slidenum">
              <a:rPr lang="ru-RU"/>
              <a:pPr>
                <a:defRPr/>
              </a:pPr>
              <a:t>‹#›</a:t>
            </a:fld>
            <a:endParaRPr lang="ru-RU"/>
          </a:p>
        </p:txBody>
      </p:sp>
      <p:sp>
        <p:nvSpPr>
          <p:cNvPr id="7" name="Rectangle 28"/>
          <p:cNvSpPr>
            <a:spLocks noGrp="1" noChangeArrowheads="1"/>
          </p:cNvSpPr>
          <p:nvPr>
            <p:ph type="dt" sz="half" idx="12"/>
          </p:nvPr>
        </p:nvSpPr>
        <p:spPr/>
        <p:txBody>
          <a:bodyPr/>
          <a:lstStyle>
            <a:lvl1pPr>
              <a:defRPr/>
            </a:lvl1pPr>
          </a:lstStyle>
          <a:p>
            <a:pPr>
              <a:defRPr/>
            </a:pPr>
            <a:endParaRPr lang="ru-RU"/>
          </a:p>
        </p:txBody>
      </p:sp>
    </p:spTree>
  </p:cSld>
  <p:clrMapOvr>
    <a:masterClrMapping/>
  </p:clrMapOvr>
  <p:transition spd="slow" advClick="0" advTm="10000">
    <p:cover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6"/>
          <p:cNvSpPr>
            <a:spLocks noGrp="1" noChangeArrowheads="1"/>
          </p:cNvSpPr>
          <p:nvPr>
            <p:ph type="ftr" sz="quarter" idx="10"/>
          </p:nvPr>
        </p:nvSpPr>
        <p:spPr/>
        <p:txBody>
          <a:bodyPr/>
          <a:lstStyle>
            <a:lvl1pPr>
              <a:defRPr/>
            </a:lvl1pPr>
          </a:lstStyle>
          <a:p>
            <a:pPr>
              <a:defRPr/>
            </a:pPr>
            <a:endParaRPr lang="ru-RU"/>
          </a:p>
        </p:txBody>
      </p:sp>
      <p:sp>
        <p:nvSpPr>
          <p:cNvPr id="6" name="Rectangle 27"/>
          <p:cNvSpPr>
            <a:spLocks noGrp="1" noChangeArrowheads="1"/>
          </p:cNvSpPr>
          <p:nvPr>
            <p:ph type="sldNum" sz="quarter" idx="11"/>
          </p:nvPr>
        </p:nvSpPr>
        <p:spPr/>
        <p:txBody>
          <a:bodyPr/>
          <a:lstStyle>
            <a:lvl1pPr>
              <a:defRPr/>
            </a:lvl1pPr>
          </a:lstStyle>
          <a:p>
            <a:pPr>
              <a:defRPr/>
            </a:pPr>
            <a:fld id="{F9C65208-3211-411C-B9BB-FA502A6BE636}" type="slidenum">
              <a:rPr lang="ru-RU"/>
              <a:pPr>
                <a:defRPr/>
              </a:pPr>
              <a:t>‹#›</a:t>
            </a:fld>
            <a:endParaRPr lang="ru-RU"/>
          </a:p>
        </p:txBody>
      </p:sp>
      <p:sp>
        <p:nvSpPr>
          <p:cNvPr id="7" name="Rectangle 28"/>
          <p:cNvSpPr>
            <a:spLocks noGrp="1" noChangeArrowheads="1"/>
          </p:cNvSpPr>
          <p:nvPr>
            <p:ph type="dt" sz="half" idx="12"/>
          </p:nvPr>
        </p:nvSpPr>
        <p:spPr/>
        <p:txBody>
          <a:bodyPr/>
          <a:lstStyle>
            <a:lvl1pPr>
              <a:defRPr/>
            </a:lvl1pPr>
          </a:lstStyle>
          <a:p>
            <a:pPr>
              <a:defRPr/>
            </a:pPr>
            <a:endParaRPr lang="ru-RU"/>
          </a:p>
        </p:txBody>
      </p:sp>
    </p:spTree>
  </p:cSld>
  <p:clrMapOvr>
    <a:masterClrMapping/>
  </p:clrMapOvr>
  <p:transition spd="slow" advClick="0" advTm="10000">
    <p:cover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59875" cy="6858000"/>
            <a:chOff x="0" y="0"/>
            <a:chExt cx="5770" cy="4320"/>
          </a:xfrm>
        </p:grpSpPr>
        <p:sp>
          <p:nvSpPr>
            <p:cNvPr id="18435"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pPr>
                <a:defRPr/>
              </a:pPr>
              <a:endParaRPr lang="ru-RU"/>
            </a:p>
          </p:txBody>
        </p:sp>
        <p:sp>
          <p:nvSpPr>
            <p:cNvPr id="1033"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p:spPr>
          <p:txBody>
            <a:bodyPr wrap="none" anchor="ctr"/>
            <a:lstStyle/>
            <a:p>
              <a:endParaRPr lang="ru-RU"/>
            </a:p>
          </p:txBody>
        </p:sp>
        <p:sp>
          <p:nvSpPr>
            <p:cNvPr id="1034"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p:spPr>
          <p:txBody>
            <a:bodyPr wrap="none" anchor="ctr"/>
            <a:lstStyle/>
            <a:p>
              <a:endParaRPr lang="ru-RU"/>
            </a:p>
          </p:txBody>
        </p:sp>
        <p:sp>
          <p:nvSpPr>
            <p:cNvPr id="1035"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p:spPr>
          <p:txBody>
            <a:bodyPr wrap="none" anchor="ctr"/>
            <a:lstStyle/>
            <a:p>
              <a:endParaRPr lang="ru-RU"/>
            </a:p>
          </p:txBody>
        </p:sp>
        <p:sp>
          <p:nvSpPr>
            <p:cNvPr id="1036"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endParaRPr lang="ru-RU"/>
            </a:p>
          </p:txBody>
        </p:sp>
        <p:sp>
          <p:nvSpPr>
            <p:cNvPr id="1037"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endParaRPr lang="ru-RU"/>
            </a:p>
          </p:txBody>
        </p:sp>
        <p:sp>
          <p:nvSpPr>
            <p:cNvPr id="18441"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8442"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040"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endParaRPr lang="ru-RU"/>
            </a:p>
          </p:txBody>
        </p:sp>
        <p:sp>
          <p:nvSpPr>
            <p:cNvPr id="1041"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p:spPr>
          <p:txBody>
            <a:bodyPr wrap="none" anchor="ctr"/>
            <a:lstStyle/>
            <a:p>
              <a:endParaRPr lang="ru-RU"/>
            </a:p>
          </p:txBody>
        </p:sp>
        <p:sp>
          <p:nvSpPr>
            <p:cNvPr id="1042"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p:spPr>
          <p:txBody>
            <a:bodyPr wrap="none" anchor="ctr"/>
            <a:lstStyle/>
            <a:p>
              <a:endParaRPr lang="ru-RU"/>
            </a:p>
          </p:txBody>
        </p:sp>
        <p:sp>
          <p:nvSpPr>
            <p:cNvPr id="1043"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p:spPr>
          <p:txBody>
            <a:bodyPr wrap="none" anchor="ctr"/>
            <a:lstStyle/>
            <a:p>
              <a:endParaRPr lang="ru-RU"/>
            </a:p>
          </p:txBody>
        </p:sp>
        <p:sp>
          <p:nvSpPr>
            <p:cNvPr id="18447"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045"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p:spPr>
          <p:txBody>
            <a:bodyPr wrap="none" anchor="ctr"/>
            <a:lstStyle/>
            <a:p>
              <a:endParaRPr lang="ru-RU"/>
            </a:p>
          </p:txBody>
        </p:sp>
        <p:sp>
          <p:nvSpPr>
            <p:cNvPr id="18449"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pPr>
                <a:defRPr/>
              </a:pPr>
              <a:endParaRPr lang="ru-RU"/>
            </a:p>
          </p:txBody>
        </p:sp>
        <p:sp>
          <p:nvSpPr>
            <p:cNvPr id="1047"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p:spPr>
          <p:txBody>
            <a:bodyPr wrap="none" anchor="ctr"/>
            <a:lstStyle/>
            <a:p>
              <a:endParaRPr lang="ru-RU"/>
            </a:p>
          </p:txBody>
        </p:sp>
        <p:sp>
          <p:nvSpPr>
            <p:cNvPr id="18451"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ru-RU"/>
            </a:p>
          </p:txBody>
        </p:sp>
        <p:sp>
          <p:nvSpPr>
            <p:cNvPr id="1049"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endParaRPr lang="ru-RU"/>
            </a:p>
          </p:txBody>
        </p:sp>
        <p:sp>
          <p:nvSpPr>
            <p:cNvPr id="1050"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p:spPr>
          <p:txBody>
            <a:bodyPr wrap="none" anchor="ctr"/>
            <a:lstStyle/>
            <a:p>
              <a:endParaRPr lang="ru-RU"/>
            </a:p>
          </p:txBody>
        </p:sp>
        <p:sp>
          <p:nvSpPr>
            <p:cNvPr id="1051" name="Freeform 22"/>
            <p:cNvSpPr>
              <a:spLocks/>
            </p:cNvSpPr>
            <p:nvPr userDrawn="1"/>
          </p:nvSpPr>
          <p:spPr bwMode="hidden">
            <a:xfrm>
              <a:off x="1" y="3875"/>
              <a:ext cx="5760" cy="445"/>
            </a:xfrm>
            <a:custGeom>
              <a:avLst/>
              <a:gdLst>
                <a:gd name="T0" fmla="*/ 5700 w 5760"/>
                <a:gd name="T1" fmla="*/ 86 h 445"/>
                <a:gd name="T2" fmla="*/ 5508 w 5760"/>
                <a:gd name="T3" fmla="*/ 86 h 445"/>
                <a:gd name="T4" fmla="*/ 5454 w 5760"/>
                <a:gd name="T5" fmla="*/ 76 h 445"/>
                <a:gd name="T6" fmla="*/ 5448 w 5760"/>
                <a:gd name="T7" fmla="*/ 65 h 445"/>
                <a:gd name="T8" fmla="*/ 5442 w 5760"/>
                <a:gd name="T9" fmla="*/ 44 h 445"/>
                <a:gd name="T10" fmla="*/ 5414 w 5760"/>
                <a:gd name="T11" fmla="*/ 18 h 445"/>
                <a:gd name="T12" fmla="*/ 5332 w 5760"/>
                <a:gd name="T13" fmla="*/ 7 h 445"/>
                <a:gd name="T14" fmla="*/ 5051 w 5760"/>
                <a:gd name="T15" fmla="*/ 22 h 445"/>
                <a:gd name="T16" fmla="*/ 4986 w 5760"/>
                <a:gd name="T17" fmla="*/ 55 h 445"/>
                <a:gd name="T18" fmla="*/ 4854 w 5760"/>
                <a:gd name="T19" fmla="*/ 102 h 445"/>
                <a:gd name="T20" fmla="*/ 4740 w 5760"/>
                <a:gd name="T21" fmla="*/ 112 h 445"/>
                <a:gd name="T22" fmla="*/ 4662 w 5760"/>
                <a:gd name="T23" fmla="*/ 91 h 445"/>
                <a:gd name="T24" fmla="*/ 4598 w 5760"/>
                <a:gd name="T25" fmla="*/ 25 h 445"/>
                <a:gd name="T26" fmla="*/ 4514 w 5760"/>
                <a:gd name="T27" fmla="*/ 9 h 445"/>
                <a:gd name="T28" fmla="*/ 4410 w 5760"/>
                <a:gd name="T29" fmla="*/ 39 h 445"/>
                <a:gd name="T30" fmla="*/ 4236 w 5760"/>
                <a:gd name="T31" fmla="*/ 81 h 445"/>
                <a:gd name="T32" fmla="*/ 4020 w 5760"/>
                <a:gd name="T33" fmla="*/ 102 h 445"/>
                <a:gd name="T34" fmla="*/ 3810 w 5760"/>
                <a:gd name="T35" fmla="*/ 102 h 445"/>
                <a:gd name="T36" fmla="*/ 3654 w 5760"/>
                <a:gd name="T37" fmla="*/ 76 h 445"/>
                <a:gd name="T38" fmla="*/ 3594 w 5760"/>
                <a:gd name="T39" fmla="*/ 50 h 445"/>
                <a:gd name="T40" fmla="*/ 3528 w 5760"/>
                <a:gd name="T41" fmla="*/ 44 h 445"/>
                <a:gd name="T42" fmla="*/ 3480 w 5760"/>
                <a:gd name="T43" fmla="*/ 55 h 445"/>
                <a:gd name="T44" fmla="*/ 3420 w 5760"/>
                <a:gd name="T45" fmla="*/ 76 h 445"/>
                <a:gd name="T46" fmla="*/ 3048 w 5760"/>
                <a:gd name="T47" fmla="*/ 112 h 445"/>
                <a:gd name="T48" fmla="*/ 2844 w 5760"/>
                <a:gd name="T49" fmla="*/ 128 h 445"/>
                <a:gd name="T50" fmla="*/ 2742 w 5760"/>
                <a:gd name="T51" fmla="*/ 117 h 445"/>
                <a:gd name="T52" fmla="*/ 2710 w 5760"/>
                <a:gd name="T53" fmla="*/ 56 h 445"/>
                <a:gd name="T54" fmla="*/ 2658 w 5760"/>
                <a:gd name="T55" fmla="*/ 50 h 445"/>
                <a:gd name="T56" fmla="*/ 2558 w 5760"/>
                <a:gd name="T57" fmla="*/ 95 h 445"/>
                <a:gd name="T58" fmla="*/ 2444 w 5760"/>
                <a:gd name="T59" fmla="*/ 109 h 445"/>
                <a:gd name="T60" fmla="*/ 2322 w 5760"/>
                <a:gd name="T61" fmla="*/ 91 h 445"/>
                <a:gd name="T62" fmla="*/ 2274 w 5760"/>
                <a:gd name="T63" fmla="*/ 70 h 445"/>
                <a:gd name="T64" fmla="*/ 2185 w 5760"/>
                <a:gd name="T65" fmla="*/ 3 h 445"/>
                <a:gd name="T66" fmla="*/ 2048 w 5760"/>
                <a:gd name="T67" fmla="*/ 64 h 445"/>
                <a:gd name="T68" fmla="*/ 1794 w 5760"/>
                <a:gd name="T69" fmla="*/ 102 h 445"/>
                <a:gd name="T70" fmla="*/ 1560 w 5760"/>
                <a:gd name="T71" fmla="*/ 91 h 445"/>
                <a:gd name="T72" fmla="*/ 1482 w 5760"/>
                <a:gd name="T73" fmla="*/ 76 h 445"/>
                <a:gd name="T74" fmla="*/ 1428 w 5760"/>
                <a:gd name="T75" fmla="*/ 50 h 445"/>
                <a:gd name="T76" fmla="*/ 1374 w 5760"/>
                <a:gd name="T77" fmla="*/ 44 h 445"/>
                <a:gd name="T78" fmla="*/ 1308 w 5760"/>
                <a:gd name="T79" fmla="*/ 55 h 445"/>
                <a:gd name="T80" fmla="*/ 1140 w 5760"/>
                <a:gd name="T81" fmla="*/ 107 h 445"/>
                <a:gd name="T82" fmla="*/ 948 w 5760"/>
                <a:gd name="T83" fmla="*/ 143 h 445"/>
                <a:gd name="T84" fmla="*/ 708 w 5760"/>
                <a:gd name="T85" fmla="*/ 138 h 445"/>
                <a:gd name="T86" fmla="*/ 534 w 5760"/>
                <a:gd name="T87" fmla="*/ 96 h 445"/>
                <a:gd name="T88" fmla="*/ 444 w 5760"/>
                <a:gd name="T89" fmla="*/ 55 h 445"/>
                <a:gd name="T90" fmla="*/ 396 w 5760"/>
                <a:gd name="T91" fmla="*/ 34 h 445"/>
                <a:gd name="T92" fmla="*/ 378 w 5760"/>
                <a:gd name="T93" fmla="*/ 39 h 445"/>
                <a:gd name="T94" fmla="*/ 342 w 5760"/>
                <a:gd name="T95" fmla="*/ 70 h 445"/>
                <a:gd name="T96" fmla="*/ 288 w 5760"/>
                <a:gd name="T97" fmla="*/ 96 h 445"/>
                <a:gd name="T98" fmla="*/ 192 w 5760"/>
                <a:gd name="T99" fmla="*/ 112 h 445"/>
                <a:gd name="T100" fmla="*/ 90 w 5760"/>
                <a:gd name="T101" fmla="*/ 112 h 445"/>
                <a:gd name="T102" fmla="*/ 0 w 5760"/>
                <a:gd name="T103" fmla="*/ 96 h 445"/>
                <a:gd name="T104" fmla="*/ 5760 w 5760"/>
                <a:gd name="T105" fmla="*/ 445 h 4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path>
              </a:pathLst>
            </a:custGeom>
            <a:solidFill>
              <a:schemeClr val="accent2">
                <a:alpha val="50195"/>
              </a:schemeClr>
            </a:solidFill>
            <a:ln w="9525">
              <a:noFill/>
              <a:prstDash val="solid"/>
              <a:round/>
              <a:headEnd/>
              <a:tailEnd/>
            </a:ln>
          </p:spPr>
          <p:txBody>
            <a:bodyPr/>
            <a:lstStyle/>
            <a:p>
              <a:endParaRPr lang="ru-RU"/>
            </a:p>
          </p:txBody>
        </p:sp>
        <p:sp>
          <p:nvSpPr>
            <p:cNvPr id="18455"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grpSp>
      <p:sp>
        <p:nvSpPr>
          <p:cNvPr id="18456" name="Rectangle 24"/>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8457" name="Rectangle 25"/>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8458" name="Rectangle 2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latin typeface="+mn-lt"/>
              </a:defRPr>
            </a:lvl1pPr>
          </a:lstStyle>
          <a:p>
            <a:pPr>
              <a:defRPr/>
            </a:pPr>
            <a:endParaRPr lang="ru-RU"/>
          </a:p>
        </p:txBody>
      </p:sp>
      <p:sp>
        <p:nvSpPr>
          <p:cNvPr id="18459" name="Rectangle 27"/>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latin typeface="+mn-lt"/>
              </a:defRPr>
            </a:lvl1pPr>
          </a:lstStyle>
          <a:p>
            <a:pPr>
              <a:defRPr/>
            </a:pPr>
            <a:fld id="{A719A4AD-17F9-42F9-8740-4306C4A473B8}" type="slidenum">
              <a:rPr lang="ru-RU"/>
              <a:pPr>
                <a:defRPr/>
              </a:pPr>
              <a:t>‹#›</a:t>
            </a:fld>
            <a:endParaRPr lang="ru-RU"/>
          </a:p>
        </p:txBody>
      </p:sp>
      <p:sp>
        <p:nvSpPr>
          <p:cNvPr id="18460" name="Rectangle 2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latin typeface="+mn-lt"/>
              </a:defRPr>
            </a:lvl1pPr>
          </a:lstStyle>
          <a:p>
            <a:pPr>
              <a:defRPr/>
            </a:pPr>
            <a:endParaRPr lang="ru-RU"/>
          </a:p>
        </p:txBody>
      </p:sp>
    </p:spTree>
  </p:cSld>
  <p:clrMap bg1="dk2" tx1="lt1" bg2="dk1"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ransition spd="slow" advClick="0" advTm="10000">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8456"/>
                                        </p:tgtEl>
                                        <p:attrNameLst>
                                          <p:attrName>style.visibility</p:attrName>
                                        </p:attrNameLst>
                                      </p:cBhvr>
                                      <p:to>
                                        <p:strVal val="visible"/>
                                      </p:to>
                                    </p:set>
                                    <p:anim calcmode="lin" valueType="num">
                                      <p:cBhvr>
                                        <p:cTn id="7" dur="2000" fill="hold"/>
                                        <p:tgtEl>
                                          <p:spTgt spid="18456"/>
                                        </p:tgtEl>
                                        <p:attrNameLst>
                                          <p:attrName>ppt_w</p:attrName>
                                        </p:attrNameLst>
                                      </p:cBhvr>
                                      <p:tavLst>
                                        <p:tav tm="0">
                                          <p:val>
                                            <p:strVal val="#ppt_w*2.5"/>
                                          </p:val>
                                        </p:tav>
                                        <p:tav tm="100000">
                                          <p:val>
                                            <p:strVal val="#ppt_w"/>
                                          </p:val>
                                        </p:tav>
                                      </p:tavLst>
                                    </p:anim>
                                    <p:anim calcmode="lin" valueType="num">
                                      <p:cBhvr>
                                        <p:cTn id="8" dur="2000" fill="hold"/>
                                        <p:tgtEl>
                                          <p:spTgt spid="18456"/>
                                        </p:tgtEl>
                                        <p:attrNameLst>
                                          <p:attrName>ppt_h</p:attrName>
                                        </p:attrNameLst>
                                      </p:cBhvr>
                                      <p:tavLst>
                                        <p:tav tm="0">
                                          <p:val>
                                            <p:strVal val="#ppt_h"/>
                                          </p:val>
                                        </p:tav>
                                        <p:tav tm="100000">
                                          <p:val>
                                            <p:strVal val="#ppt_h"/>
                                          </p:val>
                                        </p:tav>
                                      </p:tavLst>
                                    </p:anim>
                                    <p:anim calcmode="lin" valueType="num">
                                      <p:cBhvr>
                                        <p:cTn id="9" dur="2000" fill="hold"/>
                                        <p:tgtEl>
                                          <p:spTgt spid="18456"/>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18456"/>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18456"/>
                                        </p:tgtEl>
                                      </p:cBhvr>
                                    </p:animEffect>
                                  </p:childTnLst>
                                </p:cTn>
                              </p:par>
                            </p:childTnLst>
                          </p:cTn>
                        </p:par>
                        <p:par>
                          <p:cTn id="12" fill="hold" nodeType="afterGroup">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18457">
                                            <p:txEl>
                                              <p:pRg st="0" end="0"/>
                                            </p:txEl>
                                          </p:spTgt>
                                        </p:tgtEl>
                                        <p:attrNameLst>
                                          <p:attrName>style.visibility</p:attrName>
                                        </p:attrNameLst>
                                      </p:cBhvr>
                                      <p:to>
                                        <p:strVal val="visible"/>
                                      </p:to>
                                    </p:set>
                                    <p:animEffect transition="in" filter="wipe(left)">
                                      <p:cBhvr>
                                        <p:cTn id="15" dur="500"/>
                                        <p:tgtEl>
                                          <p:spTgt spid="18457">
                                            <p:txEl>
                                              <p:pRg st="0" end="0"/>
                                            </p:txEl>
                                          </p:spTgt>
                                        </p:tgtEl>
                                      </p:cBhvr>
                                    </p:animEffect>
                                  </p:childTnLst>
                                </p:cTn>
                              </p:par>
                            </p:childTnLst>
                          </p:cTn>
                        </p:par>
                        <p:par>
                          <p:cTn id="16" fill="hold" nodeType="afterGroup">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18457">
                                            <p:txEl>
                                              <p:pRg st="1" end="1"/>
                                            </p:txEl>
                                          </p:spTgt>
                                        </p:tgtEl>
                                        <p:attrNameLst>
                                          <p:attrName>style.visibility</p:attrName>
                                        </p:attrNameLst>
                                      </p:cBhvr>
                                      <p:to>
                                        <p:strVal val="visible"/>
                                      </p:to>
                                    </p:set>
                                    <p:animEffect transition="in" filter="wipe(left)">
                                      <p:cBhvr>
                                        <p:cTn id="19" dur="500"/>
                                        <p:tgtEl>
                                          <p:spTgt spid="18457">
                                            <p:txEl>
                                              <p:pRg st="1" end="1"/>
                                            </p:txEl>
                                          </p:spTgt>
                                        </p:tgtEl>
                                      </p:cBhvr>
                                    </p:animEffect>
                                  </p:childTnLst>
                                </p:cTn>
                              </p:par>
                            </p:childTnLst>
                          </p:cTn>
                        </p:par>
                        <p:par>
                          <p:cTn id="20" fill="hold" nodeType="afterGroup">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18457">
                                            <p:txEl>
                                              <p:pRg st="2" end="2"/>
                                            </p:txEl>
                                          </p:spTgt>
                                        </p:tgtEl>
                                        <p:attrNameLst>
                                          <p:attrName>style.visibility</p:attrName>
                                        </p:attrNameLst>
                                      </p:cBhvr>
                                      <p:to>
                                        <p:strVal val="visible"/>
                                      </p:to>
                                    </p:set>
                                    <p:animEffect transition="in" filter="wipe(left)">
                                      <p:cBhvr>
                                        <p:cTn id="23" dur="500"/>
                                        <p:tgtEl>
                                          <p:spTgt spid="18457">
                                            <p:txEl>
                                              <p:pRg st="2" end="2"/>
                                            </p:txEl>
                                          </p:spTgt>
                                        </p:tgtEl>
                                      </p:cBhvr>
                                    </p:animEffect>
                                  </p:childTnLst>
                                </p:cTn>
                              </p:par>
                            </p:childTnLst>
                          </p:cTn>
                        </p:par>
                        <p:par>
                          <p:cTn id="24" fill="hold" nodeType="afterGroup">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18457">
                                            <p:txEl>
                                              <p:pRg st="3" end="3"/>
                                            </p:txEl>
                                          </p:spTgt>
                                        </p:tgtEl>
                                        <p:attrNameLst>
                                          <p:attrName>style.visibility</p:attrName>
                                        </p:attrNameLst>
                                      </p:cBhvr>
                                      <p:to>
                                        <p:strVal val="visible"/>
                                      </p:to>
                                    </p:set>
                                    <p:animEffect transition="in" filter="wipe(left)">
                                      <p:cBhvr>
                                        <p:cTn id="27" dur="500"/>
                                        <p:tgtEl>
                                          <p:spTgt spid="18457">
                                            <p:txEl>
                                              <p:pRg st="3" end="3"/>
                                            </p:txEl>
                                          </p:spTgt>
                                        </p:tgtEl>
                                      </p:cBhvr>
                                    </p:animEffect>
                                  </p:childTnLst>
                                </p:cTn>
                              </p:par>
                            </p:childTnLst>
                          </p:cTn>
                        </p:par>
                        <p:par>
                          <p:cTn id="28" fill="hold" nodeType="afterGroup">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18457">
                                            <p:txEl>
                                              <p:pRg st="4" end="4"/>
                                            </p:txEl>
                                          </p:spTgt>
                                        </p:tgtEl>
                                        <p:attrNameLst>
                                          <p:attrName>style.visibility</p:attrName>
                                        </p:attrNameLst>
                                      </p:cBhvr>
                                      <p:to>
                                        <p:strVal val="visible"/>
                                      </p:to>
                                    </p:set>
                                    <p:animEffect transition="in" filter="wipe(left)">
                                      <p:cBhvr>
                                        <p:cTn id="31" dur="500"/>
                                        <p:tgtEl>
                                          <p:spTgt spid="1845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56" grpId="0"/>
      <p:bldP spid="18457" grpId="0" build="p">
        <p:tmplLst>
          <p:tmpl lvl="1">
            <p:tnLst>
              <p:par>
                <p:cTn presetID="22" presetClass="entr" presetSubtype="8" fill="hold" nodeType="afterEffect">
                  <p:stCondLst>
                    <p:cond delay="0"/>
                  </p:stCondLst>
                  <p:childTnLst>
                    <p:set>
                      <p:cBhvr>
                        <p:cTn dur="1" fill="hold">
                          <p:stCondLst>
                            <p:cond delay="0"/>
                          </p:stCondLst>
                        </p:cTn>
                        <p:tgtEl>
                          <p:spTgt spid="18457"/>
                        </p:tgtEl>
                        <p:attrNameLst>
                          <p:attrName>style.visibility</p:attrName>
                        </p:attrNameLst>
                      </p:cBhvr>
                      <p:to>
                        <p:strVal val="visible"/>
                      </p:to>
                    </p:set>
                    <p:animEffect transition="in" filter="wipe(left)">
                      <p:cBhvr>
                        <p:cTn dur="500"/>
                        <p:tgtEl>
                          <p:spTgt spid="18457"/>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18457"/>
                        </p:tgtEl>
                        <p:attrNameLst>
                          <p:attrName>style.visibility</p:attrName>
                        </p:attrNameLst>
                      </p:cBhvr>
                      <p:to>
                        <p:strVal val="visible"/>
                      </p:to>
                    </p:set>
                    <p:animEffect transition="in" filter="wipe(left)">
                      <p:cBhvr>
                        <p:cTn dur="500"/>
                        <p:tgtEl>
                          <p:spTgt spid="18457"/>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18457"/>
                        </p:tgtEl>
                        <p:attrNameLst>
                          <p:attrName>style.visibility</p:attrName>
                        </p:attrNameLst>
                      </p:cBhvr>
                      <p:to>
                        <p:strVal val="visible"/>
                      </p:to>
                    </p:set>
                    <p:animEffect transition="in" filter="wipe(left)">
                      <p:cBhvr>
                        <p:cTn dur="500"/>
                        <p:tgtEl>
                          <p:spTgt spid="18457"/>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18457"/>
                        </p:tgtEl>
                        <p:attrNameLst>
                          <p:attrName>style.visibility</p:attrName>
                        </p:attrNameLst>
                      </p:cBhvr>
                      <p:to>
                        <p:strVal val="visible"/>
                      </p:to>
                    </p:set>
                    <p:animEffect transition="in" filter="wipe(left)">
                      <p:cBhvr>
                        <p:cTn dur="500"/>
                        <p:tgtEl>
                          <p:spTgt spid="18457"/>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18457"/>
                        </p:tgtEl>
                        <p:attrNameLst>
                          <p:attrName>style.visibility</p:attrName>
                        </p:attrNameLst>
                      </p:cBhvr>
                      <p:to>
                        <p:strVal val="visible"/>
                      </p:to>
                    </p:set>
                    <p:animEffect transition="in" filter="wipe(left)">
                      <p:cBhvr>
                        <p:cTn dur="500"/>
                        <p:tgtEl>
                          <p:spTgt spid="18457"/>
                        </p:tgtEl>
                      </p:cBhvr>
                    </p:animEffect>
                  </p:childTnLst>
                </p:cTn>
              </p:par>
            </p:tnLst>
          </p:tmpl>
        </p:tmplLst>
      </p:bldP>
    </p:bldLst>
  </p:timing>
  <p:txStyles>
    <p:titleStyle>
      <a:lvl1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8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80000"/>
        <a:buFont typeface="Wingdings" pitchFamily="2" charset="2"/>
        <a:buChar char="l"/>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hlink"/>
        </a:buClr>
        <a:buSzPct val="8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www.culture.ru/persons/9384/pavel-tretyakov" TargetMode="External"/><Relationship Id="rId2" Type="http://schemas.openxmlformats.org/officeDocument/2006/relationships/hyperlink" Target="https://biographe.ru/znamenitosti/pavel-tretyakov"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culture.ru/materials/178065/5-russkih-pervoprohodtsev"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533400" y="1752600"/>
            <a:ext cx="7772400" cy="1470025"/>
          </a:xfrm>
        </p:spPr>
        <p:txBody>
          <a:bodyPr/>
          <a:lstStyle/>
          <a:p>
            <a:pPr eaLnBrk="1" hangingPunct="1">
              <a:defRPr/>
            </a:pPr>
            <a:r>
              <a:rPr lang="ru-RU" sz="4400" b="1" i="1" dirty="0" smtClean="0">
                <a:solidFill>
                  <a:schemeClr val="tx2">
                    <a:lumMod val="90000"/>
                  </a:schemeClr>
                </a:solidFill>
                <a:latin typeface="Constantia" pitchFamily="18" charset="0"/>
              </a:rPr>
              <a:t>Государственная Третьяковская галерея</a:t>
            </a: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2000" fill="hold"/>
                                        <p:tgtEl>
                                          <p:spTgt spid="5122"/>
                                        </p:tgtEl>
                                        <p:attrNameLst>
                                          <p:attrName>ppt_w</p:attrName>
                                        </p:attrNameLst>
                                      </p:cBhvr>
                                      <p:tavLst>
                                        <p:tav tm="0">
                                          <p:val>
                                            <p:strVal val="#ppt_w*2.5"/>
                                          </p:val>
                                        </p:tav>
                                        <p:tav tm="100000">
                                          <p:val>
                                            <p:strVal val="#ppt_w"/>
                                          </p:val>
                                        </p:tav>
                                      </p:tavLst>
                                    </p:anim>
                                    <p:anim calcmode="lin" valueType="num">
                                      <p:cBhvr>
                                        <p:cTn id="8" dur="2000" fill="hold"/>
                                        <p:tgtEl>
                                          <p:spTgt spid="5122"/>
                                        </p:tgtEl>
                                        <p:attrNameLst>
                                          <p:attrName>ppt_h</p:attrName>
                                        </p:attrNameLst>
                                      </p:cBhvr>
                                      <p:tavLst>
                                        <p:tav tm="0">
                                          <p:val>
                                            <p:strVal val="#ppt_h"/>
                                          </p:val>
                                        </p:tav>
                                        <p:tav tm="100000">
                                          <p:val>
                                            <p:strVal val="#ppt_h"/>
                                          </p:val>
                                        </p:tav>
                                      </p:tavLst>
                                    </p:anim>
                                    <p:anim calcmode="lin" valueType="num">
                                      <p:cBhvr>
                                        <p:cTn id="9" dur="2000" fill="hold"/>
                                        <p:tgtEl>
                                          <p:spTgt spid="5122"/>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5122"/>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Текст 3"/>
          <p:cNvSpPr>
            <a:spLocks noGrp="1"/>
          </p:cNvSpPr>
          <p:nvPr>
            <p:ph type="body" sz="half" idx="2"/>
          </p:nvPr>
        </p:nvSpPr>
        <p:spPr/>
        <p:txBody>
          <a:bodyPr/>
          <a:lstStyle/>
          <a:p>
            <a:pPr algn="ctr"/>
            <a:r>
              <a:rPr lang="ru-RU" dirty="0" smtClean="0">
                <a:solidFill>
                  <a:schemeClr val="tx2">
                    <a:lumMod val="90000"/>
                  </a:schemeClr>
                </a:solidFill>
                <a:latin typeface="Constantia" pitchFamily="18" charset="0"/>
              </a:rPr>
              <a:t>Коллекция Павла Третьякова 1892г.</a:t>
            </a:r>
          </a:p>
        </p:txBody>
      </p:sp>
      <p:pic>
        <p:nvPicPr>
          <p:cNvPr id="69634" name="Picture 2"/>
          <p:cNvPicPr>
            <a:picLocks noGrp="1" noChangeAspect="1" noChangeArrowheads="1"/>
          </p:cNvPicPr>
          <p:nvPr>
            <p:ph type="pic" idx="1"/>
          </p:nvPr>
        </p:nvPicPr>
        <p:blipFill>
          <a:blip r:embed="rId2" cstate="email"/>
          <a:srcRect/>
          <a:stretch>
            <a:fillRect/>
          </a:stretch>
        </p:blipFill>
        <p:spPr bwMode="auto">
          <a:xfrm>
            <a:off x="1447800" y="609600"/>
            <a:ext cx="5904000" cy="4428000"/>
          </a:xfrm>
          <a:prstGeom prst="rect">
            <a:avLst/>
          </a:prstGeom>
          <a:noFill/>
          <a:ln w="9525">
            <a:noFill/>
            <a:miter lim="800000"/>
            <a:headEnd/>
            <a:tailEnd/>
          </a:ln>
          <a:effectLst/>
        </p:spPr>
      </p:pic>
    </p:spTree>
  </p:cSld>
  <p:clrMapOvr>
    <a:masterClrMapping/>
  </p:clrMapOvr>
  <p:transition spd="slow" advClick="0" advTm="10000">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200" b="1" i="1" dirty="0" smtClean="0">
                <a:latin typeface="Constantia" pitchFamily="18" charset="0"/>
              </a:rPr>
              <a:t>Пополнить коллекцию московского собирателя было огромной честью для художников. Ради этого они нередко уступали в цене, хотя и ворчали, что «Павел </a:t>
            </a:r>
            <a:r>
              <a:rPr lang="ru-RU" sz="1200" b="1" i="1" dirty="0" err="1" smtClean="0">
                <a:latin typeface="Constantia" pitchFamily="18" charset="0"/>
              </a:rPr>
              <a:t>Михалыч</a:t>
            </a:r>
            <a:r>
              <a:rPr lang="ru-RU" sz="1200" b="1" i="1" dirty="0" smtClean="0">
                <a:latin typeface="Constantia" pitchFamily="18" charset="0"/>
              </a:rPr>
              <a:t> прижимист». Не захотел скинуть ни рубля за «Княжну Тараканову» Константин </a:t>
            </a:r>
            <a:r>
              <a:rPr lang="ru-RU" sz="1200" b="1" i="1" dirty="0" err="1" smtClean="0">
                <a:latin typeface="Constantia" pitchFamily="18" charset="0"/>
              </a:rPr>
              <a:t>Флавицкий</a:t>
            </a:r>
            <a:r>
              <a:rPr lang="ru-RU" sz="1200" b="1" i="1" dirty="0" smtClean="0">
                <a:latin typeface="Constantia" pitchFamily="18" charset="0"/>
              </a:rPr>
              <a:t>. Третьяков был терпелив. После смерти художника он приобрел картину у родственников — за четыре тысячи рублей вместо пяти. Знаменитая «Тройка» Василия Перова была продана всего за 50 рублей серебром. Но незаконченное полотно «Никита Пустосвят. Спор о вере» Третьяков приобрел у наследников Перова за семь тысяч. Так он не только пополнил коллекцию, но и поддержал семью покойного друга.</a:t>
            </a:r>
            <a:endParaRPr lang="ru-RU" sz="1200" b="1" i="1" dirty="0">
              <a:latin typeface="Constantia" pitchFamily="18" charset="0"/>
            </a:endParaRPr>
          </a:p>
        </p:txBody>
      </p:sp>
      <p:sp>
        <p:nvSpPr>
          <p:cNvPr id="3" name="Текст 2"/>
          <p:cNvSpPr>
            <a:spLocks noGrp="1"/>
          </p:cNvSpPr>
          <p:nvPr>
            <p:ph type="body" idx="1"/>
          </p:nvPr>
        </p:nvSpPr>
        <p:spPr>
          <a:xfrm>
            <a:off x="457200" y="5334000"/>
            <a:ext cx="4040188" cy="609599"/>
          </a:xfrm>
        </p:spPr>
        <p:txBody>
          <a:bodyPr/>
          <a:lstStyle/>
          <a:p>
            <a:pPr algn="ctr"/>
            <a:r>
              <a:rPr lang="ru-RU" sz="1200" dirty="0" smtClean="0">
                <a:solidFill>
                  <a:schemeClr val="tx2">
                    <a:lumMod val="90000"/>
                  </a:schemeClr>
                </a:solidFill>
                <a:latin typeface="Constantia" pitchFamily="18" charset="0"/>
              </a:rPr>
              <a:t>Константин </a:t>
            </a:r>
            <a:r>
              <a:rPr lang="ru-RU" sz="1200" dirty="0" err="1" smtClean="0">
                <a:solidFill>
                  <a:schemeClr val="tx2">
                    <a:lumMod val="90000"/>
                  </a:schemeClr>
                </a:solidFill>
                <a:latin typeface="Constantia" pitchFamily="18" charset="0"/>
              </a:rPr>
              <a:t>Флавицкий</a:t>
            </a:r>
            <a:endParaRPr lang="ru-RU" sz="1200" dirty="0" smtClean="0">
              <a:solidFill>
                <a:schemeClr val="tx2">
                  <a:lumMod val="90000"/>
                </a:schemeClr>
              </a:solidFill>
              <a:latin typeface="Constantia" pitchFamily="18" charset="0"/>
            </a:endParaRPr>
          </a:p>
          <a:p>
            <a:pPr algn="ctr"/>
            <a:r>
              <a:rPr lang="ru-RU" sz="1200" dirty="0" smtClean="0">
                <a:solidFill>
                  <a:schemeClr val="tx2">
                    <a:lumMod val="90000"/>
                  </a:schemeClr>
                </a:solidFill>
                <a:latin typeface="Constantia" pitchFamily="18" charset="0"/>
              </a:rPr>
              <a:t> «Княжна Тараканова»</a:t>
            </a:r>
            <a:endParaRPr lang="ru-RU" sz="1200" dirty="0">
              <a:solidFill>
                <a:schemeClr val="tx2">
                  <a:lumMod val="90000"/>
                </a:schemeClr>
              </a:solidFill>
              <a:latin typeface="Constantia" pitchFamily="18" charset="0"/>
            </a:endParaRPr>
          </a:p>
        </p:txBody>
      </p:sp>
      <p:sp>
        <p:nvSpPr>
          <p:cNvPr id="5" name="Текст 4"/>
          <p:cNvSpPr>
            <a:spLocks noGrp="1"/>
          </p:cNvSpPr>
          <p:nvPr>
            <p:ph type="body" sz="quarter" idx="3"/>
          </p:nvPr>
        </p:nvSpPr>
        <p:spPr>
          <a:xfrm>
            <a:off x="4645025" y="4953000"/>
            <a:ext cx="4041775" cy="685801"/>
          </a:xfrm>
        </p:spPr>
        <p:txBody>
          <a:bodyPr/>
          <a:lstStyle/>
          <a:p>
            <a:endParaRPr lang="ru-RU" sz="1400" i="1" dirty="0" smtClean="0">
              <a:latin typeface="Constantia" pitchFamily="18" charset="0"/>
            </a:endParaRPr>
          </a:p>
          <a:p>
            <a:endParaRPr lang="ru-RU" sz="1400" i="1" dirty="0" smtClean="0">
              <a:latin typeface="Constantia" pitchFamily="18" charset="0"/>
            </a:endParaRPr>
          </a:p>
          <a:p>
            <a:endParaRPr lang="ru-RU" sz="1400" i="1" dirty="0" smtClean="0">
              <a:latin typeface="Constantia" pitchFamily="18" charset="0"/>
            </a:endParaRPr>
          </a:p>
          <a:p>
            <a:endParaRPr lang="ru-RU" sz="1400" i="1" dirty="0" smtClean="0">
              <a:latin typeface="Constantia" pitchFamily="18" charset="0"/>
            </a:endParaRPr>
          </a:p>
          <a:p>
            <a:endParaRPr lang="ru-RU" sz="1400" i="1" dirty="0" smtClean="0">
              <a:latin typeface="Constantia" pitchFamily="18" charset="0"/>
            </a:endParaRPr>
          </a:p>
          <a:p>
            <a:pPr algn="ctr"/>
            <a:r>
              <a:rPr lang="ru-RU" sz="1400" i="1" dirty="0" smtClean="0">
                <a:solidFill>
                  <a:schemeClr val="tx2">
                    <a:lumMod val="90000"/>
                  </a:schemeClr>
                </a:solidFill>
                <a:latin typeface="Constantia" pitchFamily="18" charset="0"/>
              </a:rPr>
              <a:t>Василий Перов</a:t>
            </a:r>
          </a:p>
          <a:p>
            <a:pPr algn="ctr"/>
            <a:r>
              <a:rPr lang="ru-RU" sz="1400" i="1" dirty="0" smtClean="0">
                <a:solidFill>
                  <a:schemeClr val="tx2">
                    <a:lumMod val="90000"/>
                  </a:schemeClr>
                </a:solidFill>
                <a:latin typeface="Constantia" pitchFamily="18" charset="0"/>
              </a:rPr>
              <a:t>«Тройка»</a:t>
            </a:r>
          </a:p>
          <a:p>
            <a:r>
              <a:rPr lang="ru-RU" sz="1400" i="1" dirty="0" smtClean="0">
                <a:latin typeface="Constantia" pitchFamily="18" charset="0"/>
              </a:rPr>
              <a:t> </a:t>
            </a:r>
            <a:endParaRPr lang="ru-RU" sz="1400" dirty="0"/>
          </a:p>
        </p:txBody>
      </p:sp>
      <p:pic>
        <p:nvPicPr>
          <p:cNvPr id="65538" name="Picture 2"/>
          <p:cNvPicPr>
            <a:picLocks noGrp="1" noChangeAspect="1" noChangeArrowheads="1"/>
          </p:cNvPicPr>
          <p:nvPr>
            <p:ph sz="half" idx="2"/>
          </p:nvPr>
        </p:nvPicPr>
        <p:blipFill>
          <a:blip r:embed="rId2" cstate="email"/>
          <a:srcRect/>
          <a:stretch>
            <a:fillRect/>
          </a:stretch>
        </p:blipFill>
        <p:spPr bwMode="auto">
          <a:xfrm>
            <a:off x="1066800" y="1752600"/>
            <a:ext cx="2628000" cy="3514410"/>
          </a:xfrm>
          <a:prstGeom prst="rect">
            <a:avLst/>
          </a:prstGeom>
          <a:noFill/>
          <a:ln w="9525">
            <a:noFill/>
            <a:miter lim="800000"/>
            <a:headEnd/>
            <a:tailEnd/>
          </a:ln>
          <a:effectLst/>
        </p:spPr>
      </p:pic>
      <p:pic>
        <p:nvPicPr>
          <p:cNvPr id="65539" name="Picture 3"/>
          <p:cNvPicPr>
            <a:picLocks noGrp="1" noChangeAspect="1" noChangeArrowheads="1"/>
          </p:cNvPicPr>
          <p:nvPr>
            <p:ph sz="quarter" idx="4"/>
          </p:nvPr>
        </p:nvPicPr>
        <p:blipFill>
          <a:blip r:embed="rId3" cstate="email"/>
          <a:srcRect/>
          <a:stretch>
            <a:fillRect/>
          </a:stretch>
        </p:blipFill>
        <p:spPr bwMode="auto">
          <a:xfrm>
            <a:off x="4648200" y="1752600"/>
            <a:ext cx="4041775" cy="2908771"/>
          </a:xfrm>
          <a:prstGeom prst="rect">
            <a:avLst/>
          </a:prstGeom>
          <a:noFill/>
          <a:ln w="9525">
            <a:noFill/>
            <a:miter lim="800000"/>
            <a:headEnd/>
            <a:tailEnd/>
          </a:ln>
          <a:effectLst/>
        </p:spPr>
      </p:pic>
    </p:spTree>
  </p:cSld>
  <p:clrMapOvr>
    <a:masterClrMapping/>
  </p:clrMapOvr>
  <p:transition spd="slow" advClick="0" advTm="10000">
    <p:cover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00600" y="4191000"/>
            <a:ext cx="3886200" cy="609600"/>
          </a:xfrm>
        </p:spPr>
        <p:txBody>
          <a:bodyPr/>
          <a:lstStyle/>
          <a:p>
            <a:r>
              <a:rPr lang="ru-RU" sz="1200" b="1" i="1" dirty="0" smtClean="0">
                <a:solidFill>
                  <a:schemeClr val="tx2">
                    <a:lumMod val="90000"/>
                  </a:schemeClr>
                </a:solidFill>
              </a:rPr>
              <a:t>Шишкин И.И.</a:t>
            </a:r>
            <a:br>
              <a:rPr lang="ru-RU" sz="1200" b="1" i="1" dirty="0" smtClean="0">
                <a:solidFill>
                  <a:schemeClr val="tx2">
                    <a:lumMod val="90000"/>
                  </a:schemeClr>
                </a:solidFill>
              </a:rPr>
            </a:br>
            <a:r>
              <a:rPr lang="ru-RU" sz="1200" b="1" i="1" dirty="0" smtClean="0">
                <a:solidFill>
                  <a:schemeClr val="tx2">
                    <a:lumMod val="90000"/>
                  </a:schemeClr>
                </a:solidFill>
              </a:rPr>
              <a:t>Утро в сосновом бору</a:t>
            </a:r>
            <a:endParaRPr lang="ru-RU" sz="1200" b="1" i="1" dirty="0">
              <a:solidFill>
                <a:schemeClr val="tx2">
                  <a:lumMod val="90000"/>
                </a:schemeClr>
              </a:solidFill>
            </a:endParaRPr>
          </a:p>
        </p:txBody>
      </p:sp>
      <p:sp>
        <p:nvSpPr>
          <p:cNvPr id="3" name="Содержимое 2"/>
          <p:cNvSpPr>
            <a:spLocks noGrp="1"/>
          </p:cNvSpPr>
          <p:nvPr>
            <p:ph sz="half" idx="1"/>
          </p:nvPr>
        </p:nvSpPr>
        <p:spPr>
          <a:xfrm>
            <a:off x="457200" y="685800"/>
            <a:ext cx="4038600" cy="5445125"/>
          </a:xfrm>
        </p:spPr>
        <p:txBody>
          <a:bodyPr/>
          <a:lstStyle/>
          <a:p>
            <a:pPr algn="ctr">
              <a:buNone/>
            </a:pPr>
            <a:r>
              <a:rPr lang="ru-RU" sz="1800" b="1" i="1" dirty="0" smtClean="0">
                <a:solidFill>
                  <a:schemeClr val="tx2">
                    <a:lumMod val="90000"/>
                  </a:schemeClr>
                </a:solidFill>
                <a:latin typeface="Constantia" pitchFamily="18" charset="0"/>
              </a:rPr>
              <a:t>П.М. Третьяков любил природу и тонко понимал ее, так что приобретение пейзажей было всегда не случайно. В 1860-е годы в его собрании появляются картины Л.Ф. </a:t>
            </a:r>
            <a:r>
              <a:rPr lang="ru-RU" sz="1800" b="1" i="1" dirty="0" err="1" smtClean="0">
                <a:solidFill>
                  <a:schemeClr val="tx2">
                    <a:lumMod val="90000"/>
                  </a:schemeClr>
                </a:solidFill>
                <a:latin typeface="Constantia" pitchFamily="18" charset="0"/>
              </a:rPr>
              <a:t>Лагорио</a:t>
            </a:r>
            <a:r>
              <a:rPr lang="ru-RU" sz="1800" b="1" i="1" dirty="0" smtClean="0">
                <a:solidFill>
                  <a:schemeClr val="tx2">
                    <a:lumMod val="90000"/>
                  </a:schemeClr>
                </a:solidFill>
                <a:latin typeface="Constantia" pitchFamily="18" charset="0"/>
              </a:rPr>
              <a:t>, А.П. Боголюбова, М.К. </a:t>
            </a:r>
            <a:r>
              <a:rPr lang="ru-RU" sz="1800" b="1" i="1" dirty="0" err="1" smtClean="0">
                <a:solidFill>
                  <a:schemeClr val="tx2">
                    <a:lumMod val="90000"/>
                  </a:schemeClr>
                </a:solidFill>
                <a:latin typeface="Constantia" pitchFamily="18" charset="0"/>
              </a:rPr>
              <a:t>Клодта</a:t>
            </a:r>
            <a:r>
              <a:rPr lang="ru-RU" sz="1800" b="1" i="1" dirty="0" smtClean="0">
                <a:solidFill>
                  <a:schemeClr val="tx2">
                    <a:lumMod val="90000"/>
                  </a:schemeClr>
                </a:solidFill>
                <a:latin typeface="Constantia" pitchFamily="18" charset="0"/>
              </a:rPr>
              <a:t>, И.И. Шишкина. Заказывая А.Г. </a:t>
            </a:r>
            <a:r>
              <a:rPr lang="ru-RU" sz="1800" b="1" i="1" dirty="0" err="1" smtClean="0">
                <a:solidFill>
                  <a:schemeClr val="tx2">
                    <a:lumMod val="90000"/>
                  </a:schemeClr>
                </a:solidFill>
                <a:latin typeface="Constantia" pitchFamily="18" charset="0"/>
              </a:rPr>
              <a:t>Горавскому</a:t>
            </a:r>
            <a:r>
              <a:rPr lang="ru-RU" sz="1800" b="1" i="1" dirty="0" smtClean="0">
                <a:solidFill>
                  <a:schemeClr val="tx2">
                    <a:lumMod val="90000"/>
                  </a:schemeClr>
                </a:solidFill>
                <a:latin typeface="Constantia" pitchFamily="18" charset="0"/>
              </a:rPr>
              <a:t> исполнение пейзажа, П.М. Третьяков писал: «Мне не нужно ни богатой природы, ни великолепной композиции, ни эффектного освещения, никаких чудес, дайте мне хоть лужу грязную, но чтобы в ней правда была, поэзия, а поэзия во всем может быть, это дело художника».</a:t>
            </a:r>
            <a:endParaRPr lang="ru-RU" sz="1800" b="1" i="1" dirty="0">
              <a:solidFill>
                <a:schemeClr val="tx2">
                  <a:lumMod val="90000"/>
                </a:schemeClr>
              </a:solidFill>
              <a:latin typeface="Constantia" pitchFamily="18" charset="0"/>
            </a:endParaRPr>
          </a:p>
        </p:txBody>
      </p:sp>
      <p:pic>
        <p:nvPicPr>
          <p:cNvPr id="67586" name="Picture 2"/>
          <p:cNvPicPr>
            <a:picLocks noGrp="1" noChangeAspect="1" noChangeArrowheads="1"/>
          </p:cNvPicPr>
          <p:nvPr>
            <p:ph sz="half" idx="2"/>
          </p:nvPr>
        </p:nvPicPr>
        <p:blipFill>
          <a:blip r:embed="rId2" cstate="email"/>
          <a:srcRect/>
          <a:stretch>
            <a:fillRect/>
          </a:stretch>
        </p:blipFill>
        <p:spPr bwMode="auto">
          <a:xfrm>
            <a:off x="4648200" y="1828800"/>
            <a:ext cx="4038600" cy="2116900"/>
          </a:xfrm>
          <a:prstGeom prst="rect">
            <a:avLst/>
          </a:prstGeom>
          <a:noFill/>
          <a:ln w="9525">
            <a:noFill/>
            <a:miter lim="800000"/>
            <a:headEnd/>
            <a:tailEnd/>
          </a:ln>
          <a:effectLst/>
        </p:spPr>
      </p:pic>
    </p:spTree>
  </p:cSld>
  <p:clrMapOvr>
    <a:masterClrMapping/>
  </p:clrMapOvr>
  <p:transition spd="slow" advClick="0" advTm="10000">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962"/>
          </a:xfrm>
        </p:spPr>
        <p:txBody>
          <a:bodyPr/>
          <a:lstStyle/>
          <a:p>
            <a:r>
              <a:rPr lang="ru-RU" sz="1400" b="1" i="1" dirty="0" smtClean="0">
                <a:latin typeface="Constantia" pitchFamily="18" charset="0"/>
              </a:rPr>
              <a:t>В 1869 году Третьяков начал собирать галерею портретов выдающихся людей. Иван Крамской написал Александра </a:t>
            </a:r>
            <a:r>
              <a:rPr lang="ru-RU" sz="1400" b="1" i="1" dirty="0" err="1" smtClean="0">
                <a:latin typeface="Constantia" pitchFamily="18" charset="0"/>
              </a:rPr>
              <a:t>Грибоедова</a:t>
            </a:r>
            <a:r>
              <a:rPr lang="ru-RU" sz="1400" b="1" i="1" dirty="0" smtClean="0">
                <a:latin typeface="Constantia" pitchFamily="18" charset="0"/>
              </a:rPr>
              <a:t> с акварельного рисунка Петра Каратыгина. Илья Репин создал портрет Михаила Глинки, ориентируясь на рассказы сестры композитора. У вдовы поэта Нестора Кукольника выкупили его портрет кисти Карла Брюллова, у художника Федора </a:t>
            </a:r>
            <a:r>
              <a:rPr lang="ru-RU" sz="1400" b="1" i="1" dirty="0" err="1" smtClean="0">
                <a:latin typeface="Constantia" pitchFamily="18" charset="0"/>
              </a:rPr>
              <a:t>Моллера</a:t>
            </a:r>
            <a:r>
              <a:rPr lang="ru-RU" sz="1400" b="1" i="1" dirty="0" smtClean="0">
                <a:latin typeface="Constantia" pitchFamily="18" charset="0"/>
              </a:rPr>
              <a:t> — написанный им прижизненный портрет Николая Гоголя. Труднее было с живыми гениями, они подчас отказывались позировать. Самым несговорчивым оказался Лев Толстой. Он уступил Крамскому лишь с условием, что художник напишет два портрета и Толстой выберет один из них для своей семьи. В итоге писатель оставил себе более слабую работу, подчинившись негласному закону: все лучшее — в галерею!</a:t>
            </a:r>
            <a:endParaRPr lang="ru-RU" sz="1400" b="1" i="1" dirty="0">
              <a:latin typeface="Constantia" pitchFamily="18" charset="0"/>
            </a:endParaRPr>
          </a:p>
        </p:txBody>
      </p:sp>
      <p:sp>
        <p:nvSpPr>
          <p:cNvPr id="3" name="Текст 2"/>
          <p:cNvSpPr>
            <a:spLocks noGrp="1"/>
          </p:cNvSpPr>
          <p:nvPr>
            <p:ph type="body" idx="1"/>
          </p:nvPr>
        </p:nvSpPr>
        <p:spPr>
          <a:xfrm>
            <a:off x="457200" y="4953001"/>
            <a:ext cx="4040188" cy="609600"/>
          </a:xfrm>
        </p:spPr>
        <p:txBody>
          <a:bodyPr/>
          <a:lstStyle/>
          <a:p>
            <a:pPr algn="ctr"/>
            <a:r>
              <a:rPr lang="ru-RU" sz="1200" i="1" dirty="0" smtClean="0">
                <a:solidFill>
                  <a:schemeClr val="tx2">
                    <a:lumMod val="90000"/>
                  </a:schemeClr>
                </a:solidFill>
                <a:latin typeface="Constantia" pitchFamily="18" charset="0"/>
              </a:rPr>
              <a:t>Илья Репин </a:t>
            </a:r>
          </a:p>
          <a:p>
            <a:pPr algn="ctr"/>
            <a:r>
              <a:rPr lang="ru-RU" sz="1200" i="1" dirty="0" smtClean="0">
                <a:solidFill>
                  <a:schemeClr val="tx2">
                    <a:lumMod val="90000"/>
                  </a:schemeClr>
                </a:solidFill>
                <a:latin typeface="Constantia" pitchFamily="18" charset="0"/>
              </a:rPr>
              <a:t> Портрет Михаила Глинки</a:t>
            </a:r>
            <a:endParaRPr lang="ru-RU" sz="1200" dirty="0">
              <a:solidFill>
                <a:schemeClr val="tx2">
                  <a:lumMod val="90000"/>
                </a:schemeClr>
              </a:solidFill>
              <a:latin typeface="Constantia" pitchFamily="18" charset="0"/>
            </a:endParaRPr>
          </a:p>
        </p:txBody>
      </p:sp>
      <p:sp>
        <p:nvSpPr>
          <p:cNvPr id="5" name="Текст 4"/>
          <p:cNvSpPr>
            <a:spLocks noGrp="1"/>
          </p:cNvSpPr>
          <p:nvPr>
            <p:ph type="body" sz="quarter" idx="3"/>
          </p:nvPr>
        </p:nvSpPr>
        <p:spPr>
          <a:xfrm>
            <a:off x="4953000" y="5638800"/>
            <a:ext cx="3733800" cy="457200"/>
          </a:xfrm>
        </p:spPr>
        <p:txBody>
          <a:bodyPr/>
          <a:lstStyle/>
          <a:p>
            <a:pPr algn="ctr"/>
            <a:r>
              <a:rPr lang="ru-RU" sz="1200" i="1" dirty="0" smtClean="0">
                <a:solidFill>
                  <a:schemeClr val="tx2">
                    <a:lumMod val="90000"/>
                  </a:schemeClr>
                </a:solidFill>
                <a:latin typeface="Constantia" pitchFamily="18" charset="0"/>
              </a:rPr>
              <a:t>Федор </a:t>
            </a:r>
            <a:r>
              <a:rPr lang="ru-RU" sz="1200" i="1" dirty="0" err="1" smtClean="0">
                <a:solidFill>
                  <a:schemeClr val="tx2">
                    <a:lumMod val="90000"/>
                  </a:schemeClr>
                </a:solidFill>
                <a:latin typeface="Constantia" pitchFamily="18" charset="0"/>
              </a:rPr>
              <a:t>Моллер</a:t>
            </a:r>
            <a:endParaRPr lang="ru-RU" sz="1200" i="1" dirty="0" smtClean="0">
              <a:solidFill>
                <a:schemeClr val="tx2">
                  <a:lumMod val="90000"/>
                </a:schemeClr>
              </a:solidFill>
              <a:latin typeface="Constantia" pitchFamily="18" charset="0"/>
            </a:endParaRPr>
          </a:p>
          <a:p>
            <a:pPr algn="ctr"/>
            <a:r>
              <a:rPr lang="ru-RU" sz="1200" i="1" dirty="0" smtClean="0">
                <a:solidFill>
                  <a:schemeClr val="tx2">
                    <a:lumMod val="90000"/>
                  </a:schemeClr>
                </a:solidFill>
                <a:latin typeface="Constantia" pitchFamily="18" charset="0"/>
              </a:rPr>
              <a:t>Портрет Николая Гоголя</a:t>
            </a:r>
          </a:p>
          <a:p>
            <a:endParaRPr lang="ru-RU" sz="1200" dirty="0"/>
          </a:p>
        </p:txBody>
      </p:sp>
      <p:pic>
        <p:nvPicPr>
          <p:cNvPr id="66562" name="Picture 2"/>
          <p:cNvPicPr>
            <a:picLocks noGrp="1" noChangeAspect="1" noChangeArrowheads="1"/>
          </p:cNvPicPr>
          <p:nvPr>
            <p:ph sz="half" idx="2"/>
          </p:nvPr>
        </p:nvPicPr>
        <p:blipFill>
          <a:blip r:embed="rId2" cstate="email"/>
          <a:srcRect/>
          <a:stretch>
            <a:fillRect/>
          </a:stretch>
        </p:blipFill>
        <p:spPr bwMode="auto">
          <a:xfrm>
            <a:off x="457200" y="2514600"/>
            <a:ext cx="4040188" cy="2272606"/>
          </a:xfrm>
          <a:prstGeom prst="rect">
            <a:avLst/>
          </a:prstGeom>
          <a:noFill/>
          <a:ln w="9525">
            <a:noFill/>
            <a:miter lim="800000"/>
            <a:headEnd/>
            <a:tailEnd/>
          </a:ln>
          <a:effectLst/>
        </p:spPr>
      </p:pic>
      <p:pic>
        <p:nvPicPr>
          <p:cNvPr id="66563" name="Picture 3"/>
          <p:cNvPicPr>
            <a:picLocks noGrp="1" noChangeAspect="1" noChangeArrowheads="1"/>
          </p:cNvPicPr>
          <p:nvPr>
            <p:ph sz="quarter" idx="4"/>
          </p:nvPr>
        </p:nvPicPr>
        <p:blipFill>
          <a:blip r:embed="rId3" cstate="email"/>
          <a:srcRect/>
          <a:stretch>
            <a:fillRect/>
          </a:stretch>
        </p:blipFill>
        <p:spPr bwMode="auto">
          <a:xfrm>
            <a:off x="5029200" y="2286000"/>
            <a:ext cx="2556000" cy="3067200"/>
          </a:xfrm>
          <a:prstGeom prst="rect">
            <a:avLst/>
          </a:prstGeom>
          <a:noFill/>
          <a:ln w="9525">
            <a:noFill/>
            <a:miter lim="800000"/>
            <a:headEnd/>
            <a:tailEnd/>
          </a:ln>
          <a:effectLst/>
        </p:spPr>
      </p:pic>
    </p:spTree>
  </p:cSld>
  <p:clrMapOvr>
    <a:masterClrMapping/>
  </p:clrMapOvr>
  <p:transition spd="slow" advClick="0" advTm="10000">
    <p:cover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914400"/>
            <a:ext cx="8229600" cy="5216525"/>
          </a:xfrm>
        </p:spPr>
        <p:txBody>
          <a:bodyPr/>
          <a:lstStyle/>
          <a:p>
            <a:pPr algn="ctr">
              <a:buNone/>
            </a:pPr>
            <a:r>
              <a:rPr lang="ru-RU" sz="2200" b="1" i="1" dirty="0" smtClean="0">
                <a:solidFill>
                  <a:schemeClr val="tx2">
                    <a:lumMod val="90000"/>
                  </a:schemeClr>
                </a:solidFill>
              </a:rPr>
              <a:t>Приобретаемые картины Павел Михайлович размещал в своем доме в Лаврушинском переулке. Места не хватало. В 1872 году было начато строительство двух первых собственно музейных залов, в 1874 году они были готовы. Залы сообщались с жилыми помещениями. Руководил строительными работами муж одной из сестер Третьякова, архитектор А.С. Каминский. Туркестанская серия В.В. Верещагина заставила задуматься о новой перестройке. В 1882 году, после ее возвращения в галерею, были пристроены 6 новых залов. В 1880-е годы собрание Третьякова значительно пополнилось.</a:t>
            </a:r>
            <a:r>
              <a:rPr lang="ru-RU" dirty="0" smtClean="0"/>
              <a:t/>
            </a:r>
            <a:br>
              <a:rPr lang="ru-RU" dirty="0" smtClean="0"/>
            </a:br>
            <a:endParaRPr lang="ru-RU" dirty="0"/>
          </a:p>
        </p:txBody>
      </p:sp>
    </p:spTree>
  </p:cSld>
  <p:clrMapOvr>
    <a:masterClrMapping/>
  </p:clrMapOvr>
  <p:transition spd="slow" advClick="0" advTm="10000">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001000" cy="2698750"/>
          </a:xfrm>
        </p:spPr>
        <p:txBody>
          <a:bodyPr/>
          <a:lstStyle/>
          <a:p>
            <a:pPr algn="ctr"/>
            <a:r>
              <a:rPr lang="ru-RU" i="1" dirty="0" smtClean="0">
                <a:solidFill>
                  <a:schemeClr val="tx2">
                    <a:lumMod val="90000"/>
                  </a:schemeClr>
                </a:solidFill>
              </a:rPr>
              <a:t>В августе 1893 года открылась теперь уже Городская художественная галерея Павла и Сергея Михайловичей Третьяковых. В день открытия ее посетило около 700 человек. В залах было выставлено 1276 картин и 470 рисунков. Среди них присутствовали и работы художников XVIII — первой половины XIX века: Дмитрия Левицкого, Федора </a:t>
            </a:r>
            <a:r>
              <a:rPr lang="ru-RU" i="1" dirty="0" err="1" smtClean="0">
                <a:solidFill>
                  <a:schemeClr val="tx2">
                    <a:lumMod val="90000"/>
                  </a:schemeClr>
                </a:solidFill>
              </a:rPr>
              <a:t>Рокотова</a:t>
            </a:r>
            <a:r>
              <a:rPr lang="ru-RU" i="1" dirty="0" smtClean="0">
                <a:solidFill>
                  <a:schemeClr val="tx2">
                    <a:lumMod val="90000"/>
                  </a:schemeClr>
                </a:solidFill>
              </a:rPr>
              <a:t>, Владимира </a:t>
            </a:r>
            <a:r>
              <a:rPr lang="ru-RU" i="1" dirty="0" err="1" smtClean="0">
                <a:solidFill>
                  <a:schemeClr val="tx2">
                    <a:lumMod val="90000"/>
                  </a:schemeClr>
                </a:solidFill>
              </a:rPr>
              <a:t>Боровиковского</a:t>
            </a:r>
            <a:r>
              <a:rPr lang="ru-RU" i="1" dirty="0" smtClean="0">
                <a:solidFill>
                  <a:schemeClr val="tx2">
                    <a:lumMod val="90000"/>
                  </a:schemeClr>
                </a:solidFill>
              </a:rPr>
              <a:t>, Василия </a:t>
            </a:r>
            <a:r>
              <a:rPr lang="ru-RU" i="1" dirty="0" err="1" smtClean="0">
                <a:solidFill>
                  <a:schemeClr val="tx2">
                    <a:lumMod val="90000"/>
                  </a:schemeClr>
                </a:solidFill>
              </a:rPr>
              <a:t>Тропинина</a:t>
            </a:r>
            <a:r>
              <a:rPr lang="ru-RU" i="1" dirty="0" smtClean="0">
                <a:solidFill>
                  <a:schemeClr val="tx2">
                    <a:lumMod val="90000"/>
                  </a:schemeClr>
                </a:solidFill>
              </a:rPr>
              <a:t>, Алексея Венецианова, Карла Брюллова.</a:t>
            </a:r>
            <a:endParaRPr lang="ru-RU" dirty="0"/>
          </a:p>
        </p:txBody>
      </p:sp>
      <p:sp>
        <p:nvSpPr>
          <p:cNvPr id="3" name="Содержимое 2"/>
          <p:cNvSpPr>
            <a:spLocks noGrp="1"/>
          </p:cNvSpPr>
          <p:nvPr>
            <p:ph idx="1"/>
          </p:nvPr>
        </p:nvSpPr>
        <p:spPr>
          <a:xfrm>
            <a:off x="7467600" y="4267200"/>
            <a:ext cx="1219200" cy="1858963"/>
          </a:xfrm>
        </p:spPr>
        <p:txBody>
          <a:bodyPr/>
          <a:lstStyle/>
          <a:p>
            <a:pPr algn="ctr">
              <a:buNone/>
            </a:pPr>
            <a:endParaRPr lang="ru-RU" sz="2000" b="1" i="1" dirty="0">
              <a:solidFill>
                <a:schemeClr val="tx2">
                  <a:lumMod val="90000"/>
                </a:schemeClr>
              </a:solidFill>
            </a:endParaRPr>
          </a:p>
        </p:txBody>
      </p:sp>
      <p:sp>
        <p:nvSpPr>
          <p:cNvPr id="4" name="Текст 3"/>
          <p:cNvSpPr>
            <a:spLocks noGrp="1"/>
          </p:cNvSpPr>
          <p:nvPr>
            <p:ph type="body" sz="half" idx="2"/>
          </p:nvPr>
        </p:nvSpPr>
        <p:spPr/>
        <p:txBody>
          <a:bodyPr/>
          <a:lstStyle/>
          <a:p>
            <a:endParaRPr lang="ru-RU" dirty="0"/>
          </a:p>
        </p:txBody>
      </p:sp>
      <p:pic>
        <p:nvPicPr>
          <p:cNvPr id="68610" name="Picture 2"/>
          <p:cNvPicPr>
            <a:picLocks noChangeAspect="1" noChangeArrowheads="1"/>
          </p:cNvPicPr>
          <p:nvPr/>
        </p:nvPicPr>
        <p:blipFill>
          <a:blip r:embed="rId2" cstate="email"/>
          <a:srcRect/>
          <a:stretch>
            <a:fillRect/>
          </a:stretch>
        </p:blipFill>
        <p:spPr bwMode="auto">
          <a:xfrm>
            <a:off x="2590800" y="3276600"/>
            <a:ext cx="3852000" cy="2568000"/>
          </a:xfrm>
          <a:prstGeom prst="rect">
            <a:avLst/>
          </a:prstGeom>
          <a:noFill/>
          <a:ln w="9525">
            <a:noFill/>
            <a:miter lim="800000"/>
            <a:headEnd/>
            <a:tailEnd/>
          </a:ln>
          <a:effectLst/>
        </p:spPr>
      </p:pic>
    </p:spTree>
  </p:cSld>
  <p:clrMapOvr>
    <a:masterClrMapping/>
  </p:clrMapOvr>
  <p:transition spd="slow" advClick="0" advTm="10000">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550987"/>
          </a:xfrm>
        </p:spPr>
        <p:txBody>
          <a:bodyPr/>
          <a:lstStyle/>
          <a:p>
            <a:r>
              <a:rPr lang="ru-RU" sz="1600" b="1" i="1" dirty="0" smtClean="0">
                <a:latin typeface="Constantia" pitchFamily="18" charset="0"/>
              </a:rPr>
              <a:t>До конца жизни Павел Третьяков оставался попечителем галереи, покупал для нее картины, работал над каталогами, расширял площади в 1897–1898 годах. В последние годы у коллекционера усугубились проблемы со здоровьем. В декабре 1898 года Павла Третьякова не стало. По его завещанию музею было передано больше 60 икон, которые коллекционер собирал почти 10 лет. Они легли в основу будущего собрания древнерусской живописи Государственной Третьяковской галереи.</a:t>
            </a:r>
            <a:endParaRPr lang="ru-RU" sz="1600" b="1" i="1" dirty="0">
              <a:latin typeface="Constantia" pitchFamily="18" charset="0"/>
            </a:endParaRPr>
          </a:p>
        </p:txBody>
      </p:sp>
      <p:pic>
        <p:nvPicPr>
          <p:cNvPr id="70658" name="Picture 2"/>
          <p:cNvPicPr>
            <a:picLocks noGrp="1" noChangeAspect="1" noChangeArrowheads="1"/>
          </p:cNvPicPr>
          <p:nvPr>
            <p:ph idx="1"/>
          </p:nvPr>
        </p:nvPicPr>
        <p:blipFill>
          <a:blip r:embed="rId2" cstate="email"/>
          <a:srcRect/>
          <a:stretch>
            <a:fillRect/>
          </a:stretch>
        </p:blipFill>
        <p:spPr bwMode="auto">
          <a:xfrm>
            <a:off x="1981200" y="2362200"/>
            <a:ext cx="5436000" cy="3624640"/>
          </a:xfrm>
          <a:prstGeom prst="rect">
            <a:avLst/>
          </a:prstGeom>
          <a:noFill/>
          <a:ln w="9525">
            <a:noFill/>
            <a:miter lim="800000"/>
            <a:headEnd/>
            <a:tailEnd/>
          </a:ln>
          <a:effectLst/>
        </p:spPr>
      </p:pic>
    </p:spTree>
  </p:cSld>
  <p:clrMapOvr>
    <a:masterClrMapping/>
  </p:clrMapOvr>
  <p:transition spd="slow" advClick="0" advTm="10000">
    <p:cover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419600"/>
            <a:ext cx="3008313" cy="685800"/>
          </a:xfrm>
        </p:spPr>
        <p:txBody>
          <a:bodyPr/>
          <a:lstStyle/>
          <a:p>
            <a:endParaRPr lang="ru-RU" dirty="0"/>
          </a:p>
        </p:txBody>
      </p:sp>
      <p:sp>
        <p:nvSpPr>
          <p:cNvPr id="3" name="Содержимое 2"/>
          <p:cNvSpPr>
            <a:spLocks noGrp="1"/>
          </p:cNvSpPr>
          <p:nvPr>
            <p:ph idx="1"/>
          </p:nvPr>
        </p:nvSpPr>
        <p:spPr/>
        <p:txBody>
          <a:bodyPr/>
          <a:lstStyle/>
          <a:p>
            <a:pPr algn="ctr">
              <a:buNone/>
            </a:pPr>
            <a:r>
              <a:rPr lang="ru-RU" sz="1800" b="1" i="1" dirty="0" smtClean="0">
                <a:solidFill>
                  <a:schemeClr val="tx2">
                    <a:lumMod val="90000"/>
                  </a:schemeClr>
                </a:solidFill>
                <a:latin typeface="Constantia" pitchFamily="18" charset="0"/>
              </a:rPr>
              <a:t>В 1986–1995 годах основное здание в Лаврушинском переулке реконструировали. А через три года в здании Новой Третьяковки на Крымском Валу открылась первая постоянная экспозиция искусства XX века. Сегодня собрание Третьяковской галереи насчитывает около 190 тысяч произведений XI–XX веков.</a:t>
            </a:r>
          </a:p>
          <a:p>
            <a:pPr algn="ctr">
              <a:buNone/>
            </a:pPr>
            <a:r>
              <a:rPr lang="ru-RU" sz="1800" b="1" i="1" dirty="0" smtClean="0">
                <a:solidFill>
                  <a:schemeClr val="tx2">
                    <a:lumMod val="90000"/>
                  </a:schemeClr>
                </a:solidFill>
                <a:latin typeface="Constantia" pitchFamily="18" charset="0"/>
              </a:rPr>
              <a:t>За последние 10 лет галерея провела монографические выставки творчества Исаака Левитана, Валентина Серова, Ивана Айвазовского, Михаила Ларионова, Эдварда Мунка, Ильи Репина и Василия Поленова. Также музей представил несколько проектов о художниках-авангардистах: «Оттепель», «Некто 1917» и «Авангард. Список №1».</a:t>
            </a:r>
          </a:p>
          <a:p>
            <a:endParaRPr lang="ru-RU" sz="1400" dirty="0"/>
          </a:p>
        </p:txBody>
      </p:sp>
      <p:sp>
        <p:nvSpPr>
          <p:cNvPr id="4" name="Текст 3"/>
          <p:cNvSpPr>
            <a:spLocks noGrp="1"/>
          </p:cNvSpPr>
          <p:nvPr>
            <p:ph type="body" sz="half" idx="2"/>
          </p:nvPr>
        </p:nvSpPr>
        <p:spPr>
          <a:xfrm>
            <a:off x="457200" y="4724400"/>
            <a:ext cx="3008313" cy="1401763"/>
          </a:xfrm>
        </p:spPr>
        <p:txBody>
          <a:bodyPr/>
          <a:lstStyle/>
          <a:p>
            <a:pPr algn="ctr"/>
            <a:r>
              <a:rPr lang="ru-RU" b="1" i="1" dirty="0" smtClean="0">
                <a:solidFill>
                  <a:schemeClr val="tx2">
                    <a:lumMod val="90000"/>
                  </a:schemeClr>
                </a:solidFill>
                <a:latin typeface="Constantia" pitchFamily="18" charset="0"/>
              </a:rPr>
              <a:t>Юрий Пименов.</a:t>
            </a:r>
          </a:p>
          <a:p>
            <a:pPr algn="ctr"/>
            <a:r>
              <a:rPr lang="ru-RU" b="1" i="1" dirty="0" smtClean="0">
                <a:solidFill>
                  <a:schemeClr val="tx2">
                    <a:lumMod val="90000"/>
                  </a:schemeClr>
                </a:solidFill>
                <a:latin typeface="Constantia" pitchFamily="18" charset="0"/>
              </a:rPr>
              <a:t> «Бегом через улицу», 1963 г.</a:t>
            </a:r>
            <a:endParaRPr lang="ru-RU" b="1" i="1" dirty="0">
              <a:solidFill>
                <a:schemeClr val="tx2">
                  <a:lumMod val="90000"/>
                </a:schemeClr>
              </a:solidFill>
              <a:latin typeface="Constantia" pitchFamily="18" charset="0"/>
            </a:endParaRPr>
          </a:p>
        </p:txBody>
      </p:sp>
      <p:pic>
        <p:nvPicPr>
          <p:cNvPr id="71682" name="Picture 2"/>
          <p:cNvPicPr>
            <a:picLocks noChangeAspect="1" noChangeArrowheads="1"/>
          </p:cNvPicPr>
          <p:nvPr/>
        </p:nvPicPr>
        <p:blipFill>
          <a:blip r:embed="rId2" cstate="email"/>
          <a:srcRect/>
          <a:stretch>
            <a:fillRect/>
          </a:stretch>
        </p:blipFill>
        <p:spPr bwMode="auto">
          <a:xfrm>
            <a:off x="381000" y="1828800"/>
            <a:ext cx="3348000" cy="2326860"/>
          </a:xfrm>
          <a:prstGeom prst="rect">
            <a:avLst/>
          </a:prstGeom>
          <a:noFill/>
          <a:ln w="9525">
            <a:noFill/>
            <a:miter lim="800000"/>
            <a:headEnd/>
            <a:tailEnd/>
          </a:ln>
          <a:effectLst/>
        </p:spPr>
      </p:pic>
    </p:spTree>
  </p:cSld>
  <p:clrMapOvr>
    <a:masterClrMapping/>
  </p:clrMapOvr>
  <p:transition spd="slow" advClick="0" advTm="10000">
    <p:cover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r>
              <a:rPr lang="ru-RU" sz="2400" b="1" i="1" dirty="0" smtClean="0">
                <a:solidFill>
                  <a:schemeClr val="tx2">
                    <a:lumMod val="90000"/>
                  </a:schemeClr>
                </a:solidFill>
                <a:latin typeface="Constantia" pitchFamily="18" charset="0"/>
              </a:rPr>
              <a:t>Источники: </a:t>
            </a:r>
          </a:p>
          <a:p>
            <a:r>
              <a:rPr lang="ru-RU" sz="2400" b="1" i="1" dirty="0" smtClean="0">
                <a:solidFill>
                  <a:schemeClr val="tx2">
                    <a:lumMod val="90000"/>
                  </a:schemeClr>
                </a:solidFill>
                <a:latin typeface="Constantia" pitchFamily="18" charset="0"/>
                <a:hlinkClick r:id="rId2"/>
              </a:rPr>
              <a:t>https://biographe.ru/znamenitosti/pavel-tretyakov</a:t>
            </a:r>
            <a:endParaRPr lang="ru-RU" sz="2400" b="1" i="1" dirty="0" smtClean="0">
              <a:solidFill>
                <a:schemeClr val="tx2">
                  <a:lumMod val="90000"/>
                </a:schemeClr>
              </a:solidFill>
              <a:latin typeface="Constantia" pitchFamily="18" charset="0"/>
            </a:endParaRPr>
          </a:p>
          <a:p>
            <a:r>
              <a:rPr lang="en-US" sz="2400" b="1" i="1" dirty="0" smtClean="0">
                <a:solidFill>
                  <a:schemeClr val="tx2">
                    <a:lumMod val="90000"/>
                  </a:schemeClr>
                </a:solidFill>
                <a:latin typeface="Constantia" pitchFamily="18" charset="0"/>
              </a:rPr>
              <a:t>https://www.culture.ru/institutes/10078/gosudarstvennaya-tretyakovskaya-galereya</a:t>
            </a:r>
            <a:endParaRPr lang="ru-RU" sz="2400" b="1" i="1" dirty="0" smtClean="0">
              <a:solidFill>
                <a:schemeClr val="tx2">
                  <a:lumMod val="90000"/>
                </a:schemeClr>
              </a:solidFill>
              <a:latin typeface="Constantia" pitchFamily="18" charset="0"/>
            </a:endParaRPr>
          </a:p>
          <a:p>
            <a:r>
              <a:rPr lang="en-US" sz="2400" b="1" i="1" dirty="0" smtClean="0">
                <a:solidFill>
                  <a:schemeClr val="tx2">
                    <a:lumMod val="90000"/>
                  </a:schemeClr>
                </a:solidFill>
                <a:latin typeface="Constantia" pitchFamily="18" charset="0"/>
                <a:hlinkClick r:id="rId3"/>
              </a:rPr>
              <a:t>https://www.culture.ru/persons/9384/pavel-tretyakov</a:t>
            </a:r>
            <a:endParaRPr lang="ru-RU" sz="2400" b="1" i="1" dirty="0" smtClean="0">
              <a:solidFill>
                <a:schemeClr val="tx2">
                  <a:lumMod val="90000"/>
                </a:schemeClr>
              </a:solidFill>
              <a:latin typeface="Constantia" pitchFamily="18" charset="0"/>
            </a:endParaRPr>
          </a:p>
          <a:p>
            <a:r>
              <a:rPr lang="en-US" sz="2400" b="1" i="1" dirty="0" smtClean="0">
                <a:solidFill>
                  <a:schemeClr val="tx2">
                    <a:lumMod val="90000"/>
                  </a:schemeClr>
                </a:solidFill>
                <a:latin typeface="Constantia" pitchFamily="18" charset="0"/>
              </a:rPr>
              <a:t>https://biographe.ru/znamenitosti/pavel-tretyakov/</a:t>
            </a:r>
            <a:endParaRPr lang="ru-RU" sz="2400" b="1" i="1" dirty="0" smtClean="0">
              <a:solidFill>
                <a:schemeClr val="tx2">
                  <a:lumMod val="90000"/>
                </a:schemeClr>
              </a:solidFill>
              <a:latin typeface="Constantia" pitchFamily="18" charset="0"/>
            </a:endParaRPr>
          </a:p>
          <a:p>
            <a:endParaRPr lang="ru-RU" dirty="0"/>
          </a:p>
        </p:txBody>
      </p:sp>
    </p:spTree>
  </p:cSld>
  <p:clrMapOvr>
    <a:masterClrMapping/>
  </p:clrMapOvr>
  <p:transition spd="slow" advClick="0" advTm="10000">
    <p:cover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09600" y="990600"/>
            <a:ext cx="8229600" cy="3124200"/>
          </a:xfrm>
        </p:spPr>
        <p:txBody>
          <a:bodyPr/>
          <a:lstStyle/>
          <a:p>
            <a:pPr eaLnBrk="1" hangingPunct="1">
              <a:defRPr/>
            </a:pPr>
            <a:endParaRPr lang="ru-RU" sz="1100" dirty="0" smtClean="0">
              <a:latin typeface="Castellar" pitchFamily="18" charset="0"/>
            </a:endParaRPr>
          </a:p>
        </p:txBody>
      </p:sp>
      <p:sp>
        <p:nvSpPr>
          <p:cNvPr id="51203" name="Rectangle 3"/>
          <p:cNvSpPr>
            <a:spLocks noGrp="1" noChangeArrowheads="1"/>
          </p:cNvSpPr>
          <p:nvPr>
            <p:ph type="body" idx="1"/>
          </p:nvPr>
        </p:nvSpPr>
        <p:spPr>
          <a:xfrm>
            <a:off x="990600" y="1524000"/>
            <a:ext cx="7543800" cy="5334000"/>
          </a:xfrm>
        </p:spPr>
        <p:txBody>
          <a:bodyPr/>
          <a:lstStyle/>
          <a:p>
            <a:pPr algn="ctr" eaLnBrk="1" hangingPunct="1">
              <a:buFont typeface="Wingdings" pitchFamily="2" charset="2"/>
              <a:buNone/>
              <a:defRPr/>
            </a:pPr>
            <a:r>
              <a:rPr lang="ru-RU" dirty="0" smtClean="0"/>
              <a:t>   </a:t>
            </a:r>
            <a:r>
              <a:rPr lang="ru-RU" sz="3600" b="1" i="1" dirty="0" smtClean="0">
                <a:solidFill>
                  <a:schemeClr val="tx2">
                    <a:lumMod val="90000"/>
                  </a:schemeClr>
                </a:solidFill>
              </a:rPr>
              <a:t>Спасибо за внимание!</a:t>
            </a:r>
            <a:endParaRPr lang="ru-RU" sz="3600" b="1" i="1" dirty="0" smtClean="0">
              <a:solidFill>
                <a:schemeClr val="tx2">
                  <a:lumMod val="90000"/>
                </a:schemeClr>
              </a:solidFill>
              <a:latin typeface="Castellar" pitchFamily="18" charset="0"/>
            </a:endParaRPr>
          </a:p>
        </p:txBody>
      </p:sp>
      <p:sp>
        <p:nvSpPr>
          <p:cNvPr id="32772" name="AutoShape 9">
            <a:hlinkClick r:id="rId2" action="ppaction://hlinksldjump" highlightClick="1"/>
          </p:cNvPr>
          <p:cNvSpPr>
            <a:spLocks noChangeArrowheads="1"/>
          </p:cNvSpPr>
          <p:nvPr/>
        </p:nvSpPr>
        <p:spPr bwMode="auto">
          <a:xfrm>
            <a:off x="8839200" y="6553200"/>
            <a:ext cx="304800" cy="304800"/>
          </a:xfrm>
          <a:prstGeom prst="actionButtonBackPrevious">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spd="slow" advClick="0" advTm="10000">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a:xfrm>
            <a:off x="457200" y="457200"/>
            <a:ext cx="8153400" cy="682625"/>
          </a:xfrm>
        </p:spPr>
        <p:txBody>
          <a:bodyPr/>
          <a:lstStyle/>
          <a:p>
            <a:pPr eaLnBrk="1" hangingPunct="1">
              <a:defRPr/>
            </a:pPr>
            <a:endParaRPr lang="ru-RU" sz="3800" dirty="0" smtClean="0">
              <a:latin typeface="Castellar" pitchFamily="18" charset="0"/>
            </a:endParaRPr>
          </a:p>
        </p:txBody>
      </p:sp>
      <p:sp>
        <p:nvSpPr>
          <p:cNvPr id="22534" name="Rectangle 6"/>
          <p:cNvSpPr>
            <a:spLocks noGrp="1" noChangeArrowheads="1"/>
          </p:cNvSpPr>
          <p:nvPr>
            <p:ph type="body" sz="half" idx="2"/>
          </p:nvPr>
        </p:nvSpPr>
        <p:spPr>
          <a:xfrm>
            <a:off x="4648200" y="762000"/>
            <a:ext cx="4038600" cy="5368925"/>
          </a:xfrm>
        </p:spPr>
        <p:txBody>
          <a:bodyPr/>
          <a:lstStyle/>
          <a:p>
            <a:pPr algn="ctr" eaLnBrk="1" hangingPunct="1">
              <a:buFont typeface="Wingdings" pitchFamily="2" charset="2"/>
              <a:buNone/>
              <a:defRPr/>
            </a:pPr>
            <a:r>
              <a:rPr lang="ru-RU" sz="2400" b="1" i="1" dirty="0" smtClean="0">
                <a:solidFill>
                  <a:schemeClr val="tx2">
                    <a:lumMod val="90000"/>
                  </a:schemeClr>
                </a:solidFill>
                <a:latin typeface="Constantia" pitchFamily="18" charset="0"/>
              </a:rPr>
              <a:t>      Государственная Третьяковская галерея является символом культурной жизни, обозначением средоточия ценностей, воплотивших в себе представление людей о гуманности и красоте.</a:t>
            </a:r>
          </a:p>
        </p:txBody>
      </p:sp>
      <p:sp>
        <p:nvSpPr>
          <p:cNvPr id="22535" name="Rectangle 7"/>
          <p:cNvSpPr>
            <a:spLocks noChangeArrowheads="1"/>
          </p:cNvSpPr>
          <p:nvPr/>
        </p:nvSpPr>
        <p:spPr bwMode="auto">
          <a:xfrm>
            <a:off x="457200" y="1600200"/>
            <a:ext cx="4038600" cy="4530725"/>
          </a:xfrm>
          <a:prstGeom prst="rect">
            <a:avLst/>
          </a:prstGeom>
          <a:noFill/>
          <a:ln w="9525">
            <a:noFill/>
            <a:miter lim="800000"/>
            <a:headEnd/>
            <a:tailEnd/>
          </a:ln>
          <a:effectLst/>
        </p:spPr>
        <p:txBody>
          <a:bodyPr/>
          <a:lstStyle/>
          <a:p>
            <a:pPr marL="342900" indent="-342900">
              <a:spcBef>
                <a:spcPct val="20000"/>
              </a:spcBef>
              <a:buClr>
                <a:schemeClr val="hlink"/>
              </a:buClr>
              <a:buSzPct val="80000"/>
              <a:buFont typeface="Wingdings" pitchFamily="2" charset="2"/>
              <a:buChar char="l"/>
              <a:defRPr/>
            </a:pPr>
            <a:endParaRPr lang="ru-RU" sz="2800">
              <a:effectLst>
                <a:outerShdw blurRad="38100" dist="38100" dir="2700000" algn="tl">
                  <a:srgbClr val="000000"/>
                </a:outerShdw>
              </a:effectLst>
              <a:latin typeface="Tahoma" pitchFamily="34" charset="0"/>
            </a:endParaRPr>
          </a:p>
        </p:txBody>
      </p:sp>
      <p:pic>
        <p:nvPicPr>
          <p:cNvPr id="22540" name="Picture 12" descr="Экспорт объекта 49093"/>
          <p:cNvPicPr>
            <a:picLocks noGrp="1" noChangeAspect="1" noChangeArrowheads="1"/>
          </p:cNvPicPr>
          <p:nvPr>
            <p:ph sz="half" idx="1"/>
          </p:nvPr>
        </p:nvPicPr>
        <p:blipFill>
          <a:blip r:embed="rId2"/>
          <a:srcRect/>
          <a:stretch>
            <a:fillRect/>
          </a:stretch>
        </p:blipFill>
        <p:spPr>
          <a:xfrm>
            <a:off x="533400" y="914400"/>
            <a:ext cx="3810000" cy="4038600"/>
          </a:xfrm>
          <a:noFill/>
        </p:spPr>
      </p:pic>
      <p:sp>
        <p:nvSpPr>
          <p:cNvPr id="17414" name="AutoShape 14">
            <a:hlinkClick r:id="rId3" action="ppaction://hlinksldjump" highlightClick="1"/>
          </p:cNvPr>
          <p:cNvSpPr>
            <a:spLocks noChangeArrowheads="1"/>
          </p:cNvSpPr>
          <p:nvPr/>
        </p:nvSpPr>
        <p:spPr bwMode="auto">
          <a:xfrm>
            <a:off x="8839200" y="6553200"/>
            <a:ext cx="304800" cy="304800"/>
          </a:xfrm>
          <a:prstGeom prst="actionButtonBackPrevious">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spd="slow" advClick="0" advTm="15000">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nodePh="1">
                                  <p:stCondLst>
                                    <p:cond delay="0"/>
                                  </p:stCondLst>
                                  <p:endCondLst>
                                    <p:cond evt="begin" delay="0">
                                      <p:tn val="5"/>
                                    </p:cond>
                                  </p:endCondLst>
                                  <p:childTnLst>
                                    <p:set>
                                      <p:cBhvr>
                                        <p:cTn id="6" dur="1" fill="hold">
                                          <p:stCondLst>
                                            <p:cond delay="0"/>
                                          </p:stCondLst>
                                        </p:cTn>
                                        <p:tgtEl>
                                          <p:spTgt spid="22532"/>
                                        </p:tgtEl>
                                        <p:attrNameLst>
                                          <p:attrName>style.visibility</p:attrName>
                                        </p:attrNameLst>
                                      </p:cBhvr>
                                      <p:to>
                                        <p:strVal val="visible"/>
                                      </p:to>
                                    </p:set>
                                    <p:anim calcmode="lin" valueType="num">
                                      <p:cBhvr>
                                        <p:cTn id="7" dur="2000" fill="hold"/>
                                        <p:tgtEl>
                                          <p:spTgt spid="22532"/>
                                        </p:tgtEl>
                                        <p:attrNameLst>
                                          <p:attrName>ppt_w</p:attrName>
                                        </p:attrNameLst>
                                      </p:cBhvr>
                                      <p:tavLst>
                                        <p:tav tm="0">
                                          <p:val>
                                            <p:strVal val="#ppt_w*2.5"/>
                                          </p:val>
                                        </p:tav>
                                        <p:tav tm="100000">
                                          <p:val>
                                            <p:strVal val="#ppt_w"/>
                                          </p:val>
                                        </p:tav>
                                      </p:tavLst>
                                    </p:anim>
                                    <p:anim calcmode="lin" valueType="num">
                                      <p:cBhvr>
                                        <p:cTn id="8" dur="2000" fill="hold"/>
                                        <p:tgtEl>
                                          <p:spTgt spid="22532"/>
                                        </p:tgtEl>
                                        <p:attrNameLst>
                                          <p:attrName>ppt_h</p:attrName>
                                        </p:attrNameLst>
                                      </p:cBhvr>
                                      <p:tavLst>
                                        <p:tav tm="0">
                                          <p:val>
                                            <p:strVal val="#ppt_h"/>
                                          </p:val>
                                        </p:tav>
                                        <p:tav tm="100000">
                                          <p:val>
                                            <p:strVal val="#ppt_h"/>
                                          </p:val>
                                        </p:tav>
                                      </p:tavLst>
                                    </p:anim>
                                    <p:anim calcmode="lin" valueType="num">
                                      <p:cBhvr>
                                        <p:cTn id="9" dur="2000" fill="hold"/>
                                        <p:tgtEl>
                                          <p:spTgt spid="22532"/>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22532"/>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22532"/>
                                        </p:tgtEl>
                                      </p:cBhvr>
                                    </p:animEffect>
                                  </p:childTnLst>
                                </p:cTn>
                              </p:par>
                            </p:childTnLst>
                          </p:cTn>
                        </p:par>
                        <p:par>
                          <p:cTn id="12" fill="hold" nodeType="afterGroup">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22540">
                                            <p:bg/>
                                          </p:spTgt>
                                        </p:tgtEl>
                                        <p:attrNameLst>
                                          <p:attrName>style.visibility</p:attrName>
                                        </p:attrNameLst>
                                      </p:cBhvr>
                                      <p:to>
                                        <p:strVal val="visible"/>
                                      </p:to>
                                    </p:set>
                                    <p:animEffect transition="in" filter="wipe(left)">
                                      <p:cBhvr>
                                        <p:cTn id="15" dur="500"/>
                                        <p:tgtEl>
                                          <p:spTgt spid="22540">
                                            <p:bg/>
                                          </p:spTgt>
                                        </p:tgtEl>
                                      </p:cBhvr>
                                    </p:animEffect>
                                  </p:childTnLst>
                                </p:cTn>
                              </p:par>
                            </p:childTnLst>
                          </p:cTn>
                        </p:par>
                        <p:par>
                          <p:cTn id="16" fill="hold" nodeType="afterGroup">
                            <p:stCondLst>
                              <p:cond delay="2500"/>
                            </p:stCondLst>
                            <p:childTnLst>
                              <p:par>
                                <p:cTn id="17" presetID="53" presetClass="entr" presetSubtype="0" fill="hold" nodeType="afterEffect">
                                  <p:stCondLst>
                                    <p:cond delay="0"/>
                                  </p:stCondLst>
                                  <p:childTnLst>
                                    <p:set>
                                      <p:cBhvr>
                                        <p:cTn id="18" dur="1" fill="hold">
                                          <p:stCondLst>
                                            <p:cond delay="0"/>
                                          </p:stCondLst>
                                        </p:cTn>
                                        <p:tgtEl>
                                          <p:spTgt spid="22534">
                                            <p:txEl>
                                              <p:pRg st="0" end="0"/>
                                            </p:txEl>
                                          </p:spTgt>
                                        </p:tgtEl>
                                        <p:attrNameLst>
                                          <p:attrName>style.visibility</p:attrName>
                                        </p:attrNameLst>
                                      </p:cBhvr>
                                      <p:to>
                                        <p:strVal val="visible"/>
                                      </p:to>
                                    </p:set>
                                    <p:anim calcmode="lin" valueType="num">
                                      <p:cBhvr>
                                        <p:cTn id="19" dur="1000" fill="hold"/>
                                        <p:tgtEl>
                                          <p:spTgt spid="22534">
                                            <p:txEl>
                                              <p:pRg st="0" end="0"/>
                                            </p:txEl>
                                          </p:spTgt>
                                        </p:tgtEl>
                                        <p:attrNameLst>
                                          <p:attrName>ppt_w</p:attrName>
                                        </p:attrNameLst>
                                      </p:cBhvr>
                                      <p:tavLst>
                                        <p:tav tm="0">
                                          <p:val>
                                            <p:fltVal val="0"/>
                                          </p:val>
                                        </p:tav>
                                        <p:tav tm="100000">
                                          <p:val>
                                            <p:strVal val="#ppt_w"/>
                                          </p:val>
                                        </p:tav>
                                      </p:tavLst>
                                    </p:anim>
                                    <p:anim calcmode="lin" valueType="num">
                                      <p:cBhvr>
                                        <p:cTn id="20" dur="1000" fill="hold"/>
                                        <p:tgtEl>
                                          <p:spTgt spid="22534">
                                            <p:txEl>
                                              <p:pRg st="0" end="0"/>
                                            </p:txEl>
                                          </p:spTgt>
                                        </p:tgtEl>
                                        <p:attrNameLst>
                                          <p:attrName>ppt_h</p:attrName>
                                        </p:attrNameLst>
                                      </p:cBhvr>
                                      <p:tavLst>
                                        <p:tav tm="0">
                                          <p:val>
                                            <p:fltVal val="0"/>
                                          </p:val>
                                        </p:tav>
                                        <p:tav tm="100000">
                                          <p:val>
                                            <p:strVal val="#ppt_h"/>
                                          </p:val>
                                        </p:tav>
                                      </p:tavLst>
                                    </p:anim>
                                    <p:animEffect transition="in" filter="fade">
                                      <p:cBhvr>
                                        <p:cTn id="21" dur="1000"/>
                                        <p:tgtEl>
                                          <p:spTgt spid="225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p:bldP spid="22540"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flipV="1">
            <a:off x="609600" y="-2743200"/>
            <a:ext cx="8229600" cy="381000"/>
          </a:xfrm>
        </p:spPr>
        <p:txBody>
          <a:bodyPr/>
          <a:lstStyle/>
          <a:p>
            <a:pPr eaLnBrk="1" hangingPunct="1">
              <a:defRPr/>
            </a:pPr>
            <a:endParaRPr lang="ru-RU" sz="3800" smtClean="0"/>
          </a:p>
        </p:txBody>
      </p:sp>
      <p:sp>
        <p:nvSpPr>
          <p:cNvPr id="25603" name="Rectangle 3"/>
          <p:cNvSpPr>
            <a:spLocks noGrp="1" noChangeArrowheads="1"/>
          </p:cNvSpPr>
          <p:nvPr>
            <p:ph type="body" idx="1"/>
          </p:nvPr>
        </p:nvSpPr>
        <p:spPr>
          <a:xfrm>
            <a:off x="0" y="609600"/>
            <a:ext cx="8991600" cy="4724400"/>
          </a:xfrm>
        </p:spPr>
        <p:txBody>
          <a:bodyPr/>
          <a:lstStyle/>
          <a:p>
            <a:pPr eaLnBrk="1" hangingPunct="1">
              <a:buFont typeface="Wingdings" pitchFamily="2" charset="2"/>
              <a:buNone/>
              <a:defRPr/>
            </a:pPr>
            <a:r>
              <a:rPr lang="ru-RU" dirty="0" smtClean="0"/>
              <a:t>     </a:t>
            </a:r>
          </a:p>
          <a:p>
            <a:pPr algn="ctr" eaLnBrk="1" hangingPunct="1">
              <a:buFont typeface="Wingdings" pitchFamily="2" charset="2"/>
              <a:buNone/>
              <a:defRPr/>
            </a:pPr>
            <a:r>
              <a:rPr lang="ru-RU" dirty="0" smtClean="0"/>
              <a:t>         </a:t>
            </a:r>
            <a:r>
              <a:rPr lang="ru-RU" b="1" i="1" dirty="0" smtClean="0">
                <a:solidFill>
                  <a:schemeClr val="tx2">
                    <a:lumMod val="90000"/>
                  </a:schemeClr>
                </a:solidFill>
                <a:latin typeface="Castellar" pitchFamily="18" charset="0"/>
              </a:rPr>
              <a:t>Основанная во второй половине </a:t>
            </a:r>
            <a:r>
              <a:rPr lang="en-US" b="1" i="1" dirty="0" smtClean="0">
                <a:solidFill>
                  <a:schemeClr val="tx2">
                    <a:lumMod val="90000"/>
                  </a:schemeClr>
                </a:solidFill>
                <a:latin typeface="Castellar" pitchFamily="18" charset="0"/>
              </a:rPr>
              <a:t>XIX </a:t>
            </a:r>
            <a:r>
              <a:rPr lang="ru-RU" b="1" i="1" dirty="0" smtClean="0">
                <a:solidFill>
                  <a:schemeClr val="tx2">
                    <a:lumMod val="90000"/>
                  </a:schemeClr>
                </a:solidFill>
                <a:latin typeface="Castellar" pitchFamily="18" charset="0"/>
              </a:rPr>
              <a:t>века Павлом Михайловичем Третьяковым, галерея стала самым демократичным музеем, проводником передовых взглядов русской интеллигенции того времени. В экспозиции музея подробно представлены все периоды развития русского искусства.</a:t>
            </a:r>
          </a:p>
        </p:txBody>
      </p:sp>
      <p:sp>
        <p:nvSpPr>
          <p:cNvPr id="18436" name="AutoShape 5">
            <a:hlinkClick r:id="rId2" action="ppaction://hlinksldjump" highlightClick="1"/>
          </p:cNvPr>
          <p:cNvSpPr>
            <a:spLocks noChangeArrowheads="1"/>
          </p:cNvSpPr>
          <p:nvPr/>
        </p:nvSpPr>
        <p:spPr bwMode="auto">
          <a:xfrm>
            <a:off x="8839200" y="6553200"/>
            <a:ext cx="304800" cy="304800"/>
          </a:xfrm>
          <a:prstGeom prst="actionButtonBackPrevious">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spd="slow" advClick="0" advTm="10000">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anim calcmode="lin" valueType="num">
                                      <p:cBhvr>
                                        <p:cTn id="7" dur="1000" fill="hold"/>
                                        <p:tgtEl>
                                          <p:spTgt spid="2560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25603">
                                            <p:txEl>
                                              <p:pRg st="1" end="1"/>
                                            </p:txEl>
                                          </p:spTgt>
                                        </p:tgtEl>
                                        <p:attrNameLst>
                                          <p:attrName>ppt_h</p:attrName>
                                        </p:attrNameLst>
                                      </p:cBhvr>
                                      <p:tavLst>
                                        <p:tav tm="0">
                                          <p:val>
                                            <p:fltVal val="0"/>
                                          </p:val>
                                        </p:tav>
                                        <p:tav tm="100000">
                                          <p:val>
                                            <p:strVal val="#ppt_h"/>
                                          </p:val>
                                        </p:tav>
                                      </p:tavLst>
                                    </p:anim>
                                    <p:animEffect transition="in" filter="fade">
                                      <p:cBhvr>
                                        <p:cTn id="9" dur="1000"/>
                                        <p:tgtEl>
                                          <p:spTgt spid="256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60" name="Rectangle 4"/>
          <p:cNvSpPr>
            <a:spLocks noGrp="1" noChangeArrowheads="1"/>
          </p:cNvSpPr>
          <p:nvPr>
            <p:ph type="title"/>
          </p:nvPr>
        </p:nvSpPr>
        <p:spPr>
          <a:xfrm>
            <a:off x="457200" y="277813"/>
            <a:ext cx="8229600" cy="103187"/>
          </a:xfrm>
        </p:spPr>
        <p:txBody>
          <a:bodyPr/>
          <a:lstStyle/>
          <a:p>
            <a:pPr eaLnBrk="1" hangingPunct="1">
              <a:defRPr/>
            </a:pPr>
            <a:endParaRPr lang="ru-RU" sz="3800" dirty="0" smtClean="0">
              <a:latin typeface="Castellar" pitchFamily="18" charset="0"/>
            </a:endParaRPr>
          </a:p>
        </p:txBody>
      </p:sp>
      <p:sp>
        <p:nvSpPr>
          <p:cNvPr id="70661" name="Rectangle 5"/>
          <p:cNvSpPr>
            <a:spLocks noGrp="1" noChangeArrowheads="1"/>
          </p:cNvSpPr>
          <p:nvPr>
            <p:ph type="body" sz="half" idx="1"/>
          </p:nvPr>
        </p:nvSpPr>
        <p:spPr>
          <a:xfrm>
            <a:off x="228600" y="685800"/>
            <a:ext cx="4038600" cy="5445125"/>
          </a:xfrm>
        </p:spPr>
        <p:txBody>
          <a:bodyPr/>
          <a:lstStyle/>
          <a:p>
            <a:pPr algn="ctr" eaLnBrk="1" hangingPunct="1">
              <a:lnSpc>
                <a:spcPct val="80000"/>
              </a:lnSpc>
              <a:buNone/>
              <a:defRPr/>
            </a:pPr>
            <a:r>
              <a:rPr lang="ru-RU" sz="2800" dirty="0" smtClean="0">
                <a:latin typeface="Castellar" pitchFamily="18" charset="0"/>
              </a:rPr>
              <a:t> </a:t>
            </a:r>
            <a:r>
              <a:rPr lang="ru-RU" sz="1800" b="1" i="1" dirty="0" smtClean="0">
                <a:solidFill>
                  <a:schemeClr val="tx2">
                    <a:lumMod val="90000"/>
                  </a:schemeClr>
                </a:solidFill>
                <a:latin typeface="Constantia" pitchFamily="18" charset="0"/>
              </a:rPr>
              <a:t>Павел Третьяков родился в 1832 году в старинном купеческом районе Москвы — Замоскворечье. Его дедушка по материнской линии экспортировал в Англию сало. Семья отца, перебравшаяся в Первопрестольную в 1774 году из Малоярославца, торговала полотняными изделиями. Отец Михаил Третьяков был человек строгих патриархальных взглядов. Дети — после эпидемий скарлатины из одиннадцати в живых осталось пятеро — получали домашнее образование. Уроки проходили в присутствии главы семейства, который контролировал буквально каждый шаг домочадцев.</a:t>
            </a:r>
          </a:p>
        </p:txBody>
      </p:sp>
      <p:pic>
        <p:nvPicPr>
          <p:cNvPr id="70663" name="Picture 7" descr="Экспорт объекта 49092"/>
          <p:cNvPicPr>
            <a:picLocks noGrp="1" noChangeAspect="1" noChangeArrowheads="1"/>
          </p:cNvPicPr>
          <p:nvPr>
            <p:ph sz="half" idx="2"/>
          </p:nvPr>
        </p:nvPicPr>
        <p:blipFill>
          <a:blip r:embed="rId2"/>
          <a:srcRect/>
          <a:stretch>
            <a:fillRect/>
          </a:stretch>
        </p:blipFill>
        <p:spPr>
          <a:xfrm>
            <a:off x="4648200" y="1219200"/>
            <a:ext cx="3708400" cy="4495800"/>
          </a:xfrm>
          <a:noFill/>
        </p:spPr>
      </p:pic>
      <p:sp>
        <p:nvSpPr>
          <p:cNvPr id="19461" name="AutoShape 9">
            <a:hlinkClick r:id="rId3" action="ppaction://hlinksldjump" highlightClick="1"/>
          </p:cNvPr>
          <p:cNvSpPr>
            <a:spLocks noChangeArrowheads="1"/>
          </p:cNvSpPr>
          <p:nvPr/>
        </p:nvSpPr>
        <p:spPr bwMode="auto">
          <a:xfrm>
            <a:off x="8839200" y="6553200"/>
            <a:ext cx="304800" cy="304800"/>
          </a:xfrm>
          <a:prstGeom prst="actionButtonBackPrevious">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spd="slow" advClick="0" advTm="10000">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nodePh="1">
                                  <p:stCondLst>
                                    <p:cond delay="0"/>
                                  </p:stCondLst>
                                  <p:endCondLst>
                                    <p:cond evt="begin" delay="0">
                                      <p:tn val="5"/>
                                    </p:cond>
                                  </p:endCondLst>
                                  <p:childTnLst>
                                    <p:set>
                                      <p:cBhvr>
                                        <p:cTn id="6" dur="1" fill="hold">
                                          <p:stCondLst>
                                            <p:cond delay="0"/>
                                          </p:stCondLst>
                                        </p:cTn>
                                        <p:tgtEl>
                                          <p:spTgt spid="70660"/>
                                        </p:tgtEl>
                                        <p:attrNameLst>
                                          <p:attrName>style.visibility</p:attrName>
                                        </p:attrNameLst>
                                      </p:cBhvr>
                                      <p:to>
                                        <p:strVal val="visible"/>
                                      </p:to>
                                    </p:set>
                                    <p:anim calcmode="lin" valueType="num">
                                      <p:cBhvr>
                                        <p:cTn id="7" dur="2000" fill="hold"/>
                                        <p:tgtEl>
                                          <p:spTgt spid="70660"/>
                                        </p:tgtEl>
                                        <p:attrNameLst>
                                          <p:attrName>ppt_w</p:attrName>
                                        </p:attrNameLst>
                                      </p:cBhvr>
                                      <p:tavLst>
                                        <p:tav tm="0">
                                          <p:val>
                                            <p:strVal val="#ppt_w*2.5"/>
                                          </p:val>
                                        </p:tav>
                                        <p:tav tm="100000">
                                          <p:val>
                                            <p:strVal val="#ppt_w"/>
                                          </p:val>
                                        </p:tav>
                                      </p:tavLst>
                                    </p:anim>
                                    <p:anim calcmode="lin" valueType="num">
                                      <p:cBhvr>
                                        <p:cTn id="8" dur="2000" fill="hold"/>
                                        <p:tgtEl>
                                          <p:spTgt spid="70660"/>
                                        </p:tgtEl>
                                        <p:attrNameLst>
                                          <p:attrName>ppt_h</p:attrName>
                                        </p:attrNameLst>
                                      </p:cBhvr>
                                      <p:tavLst>
                                        <p:tav tm="0">
                                          <p:val>
                                            <p:strVal val="#ppt_h"/>
                                          </p:val>
                                        </p:tav>
                                        <p:tav tm="100000">
                                          <p:val>
                                            <p:strVal val="#ppt_h"/>
                                          </p:val>
                                        </p:tav>
                                      </p:tavLst>
                                    </p:anim>
                                    <p:anim calcmode="lin" valueType="num">
                                      <p:cBhvr>
                                        <p:cTn id="9" dur="2000" fill="hold"/>
                                        <p:tgtEl>
                                          <p:spTgt spid="70660"/>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70660"/>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7066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4" fill="hold" nodeType="clickEffect">
                                  <p:stCondLst>
                                    <p:cond delay="0"/>
                                  </p:stCondLst>
                                  <p:childTnLst>
                                    <p:set>
                                      <p:cBhvr>
                                        <p:cTn id="15" dur="1" fill="hold">
                                          <p:stCondLst>
                                            <p:cond delay="0"/>
                                          </p:stCondLst>
                                        </p:cTn>
                                        <p:tgtEl>
                                          <p:spTgt spid="70663"/>
                                        </p:tgtEl>
                                        <p:attrNameLst>
                                          <p:attrName>style.visibility</p:attrName>
                                        </p:attrNameLst>
                                      </p:cBhvr>
                                      <p:to>
                                        <p:strVal val="visible"/>
                                      </p:to>
                                    </p:set>
                                    <p:animEffect transition="in" filter="wipe(down)">
                                      <p:cBhvr>
                                        <p:cTn id="16" dur="500"/>
                                        <p:tgtEl>
                                          <p:spTgt spid="70663"/>
                                        </p:tgtEl>
                                      </p:cBhvr>
                                    </p:animEffect>
                                  </p:childTnLst>
                                </p:cTn>
                              </p:par>
                              <p:par>
                                <p:cTn id="17" presetID="53" presetClass="entr" presetSubtype="0" fill="hold" nodeType="withEffect">
                                  <p:stCondLst>
                                    <p:cond delay="0"/>
                                  </p:stCondLst>
                                  <p:childTnLst>
                                    <p:set>
                                      <p:cBhvr>
                                        <p:cTn id="18" dur="1" fill="hold">
                                          <p:stCondLst>
                                            <p:cond delay="0"/>
                                          </p:stCondLst>
                                        </p:cTn>
                                        <p:tgtEl>
                                          <p:spTgt spid="70661">
                                            <p:txEl>
                                              <p:pRg st="0" end="0"/>
                                            </p:txEl>
                                          </p:spTgt>
                                        </p:tgtEl>
                                        <p:attrNameLst>
                                          <p:attrName>style.visibility</p:attrName>
                                        </p:attrNameLst>
                                      </p:cBhvr>
                                      <p:to>
                                        <p:strVal val="visible"/>
                                      </p:to>
                                    </p:set>
                                    <p:anim calcmode="lin" valueType="num">
                                      <p:cBhvr>
                                        <p:cTn id="19" dur="1000" fill="hold"/>
                                        <p:tgtEl>
                                          <p:spTgt spid="70661">
                                            <p:txEl>
                                              <p:pRg st="0" end="0"/>
                                            </p:txEl>
                                          </p:spTgt>
                                        </p:tgtEl>
                                        <p:attrNameLst>
                                          <p:attrName>ppt_w</p:attrName>
                                        </p:attrNameLst>
                                      </p:cBhvr>
                                      <p:tavLst>
                                        <p:tav tm="0">
                                          <p:val>
                                            <p:fltVal val="0"/>
                                          </p:val>
                                        </p:tav>
                                        <p:tav tm="100000">
                                          <p:val>
                                            <p:strVal val="#ppt_w"/>
                                          </p:val>
                                        </p:tav>
                                      </p:tavLst>
                                    </p:anim>
                                    <p:anim calcmode="lin" valueType="num">
                                      <p:cBhvr>
                                        <p:cTn id="20" dur="1000" fill="hold"/>
                                        <p:tgtEl>
                                          <p:spTgt spid="70661">
                                            <p:txEl>
                                              <p:pRg st="0" end="0"/>
                                            </p:txEl>
                                          </p:spTgt>
                                        </p:tgtEl>
                                        <p:attrNameLst>
                                          <p:attrName>ppt_h</p:attrName>
                                        </p:attrNameLst>
                                      </p:cBhvr>
                                      <p:tavLst>
                                        <p:tav tm="0">
                                          <p:val>
                                            <p:fltVal val="0"/>
                                          </p:val>
                                        </p:tav>
                                        <p:tav tm="100000">
                                          <p:val>
                                            <p:strVal val="#ppt_h"/>
                                          </p:val>
                                        </p:tav>
                                      </p:tavLst>
                                    </p:anim>
                                    <p:animEffect transition="in" filter="fade">
                                      <p:cBhvr>
                                        <p:cTn id="21" dur="1000"/>
                                        <p:tgtEl>
                                          <p:spTgt spid="706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600" b="1" i="1" dirty="0" smtClean="0">
                <a:solidFill>
                  <a:schemeClr val="tx2">
                    <a:lumMod val="90000"/>
                  </a:schemeClr>
                </a:solidFill>
                <a:effectLst>
                  <a:outerShdw blurRad="38100" dist="38100" dir="2700000" algn="tl">
                    <a:srgbClr val="000000">
                      <a:alpha val="43137"/>
                    </a:srgbClr>
                  </a:outerShdw>
                </a:effectLst>
                <a:latin typeface="Constantia" pitchFamily="18" charset="0"/>
              </a:rPr>
              <a:t>В 1850 году, когда не стало отца, старший сын принял дела. Торговля расширялась и процветала. Если Михаил Третьяков владел пятью лавками, то его сыновья стали настоящими промышленниками. Через 16 лет на паях с еще двумя купцами Павел и Сергей Третьяковы открыли оснащенную по последнему слову техники льняную мануфактуру в Костроме.</a:t>
            </a:r>
            <a:endParaRPr lang="ru-RU" sz="1600" b="1" i="1" dirty="0">
              <a:solidFill>
                <a:schemeClr val="tx2">
                  <a:lumMod val="90000"/>
                </a:schemeClr>
              </a:solidFill>
              <a:latin typeface="Constantia" pitchFamily="18" charset="0"/>
            </a:endParaRPr>
          </a:p>
        </p:txBody>
      </p:sp>
      <p:pic>
        <p:nvPicPr>
          <p:cNvPr id="48133" name="Picture 5"/>
          <p:cNvPicPr>
            <a:picLocks noGrp="1" noChangeAspect="1" noChangeArrowheads="1"/>
          </p:cNvPicPr>
          <p:nvPr>
            <p:ph idx="1"/>
          </p:nvPr>
        </p:nvPicPr>
        <p:blipFill>
          <a:blip r:embed="rId2" cstate="email"/>
          <a:srcRect/>
          <a:stretch>
            <a:fillRect/>
          </a:stretch>
        </p:blipFill>
        <p:spPr bwMode="auto">
          <a:xfrm>
            <a:off x="1962150" y="1908175"/>
            <a:ext cx="5219700" cy="3914775"/>
          </a:xfrm>
          <a:prstGeom prst="rect">
            <a:avLst/>
          </a:prstGeom>
          <a:noFill/>
          <a:ln w="9525">
            <a:noFill/>
            <a:miter lim="800000"/>
            <a:headEnd/>
            <a:tailEnd/>
          </a:ln>
          <a:effectLst/>
        </p:spPr>
      </p:pic>
    </p:spTree>
  </p:cSld>
  <p:clrMapOvr>
    <a:masterClrMapping/>
  </p:clrMapOvr>
  <p:transition spd="slow" advClick="0" advTm="10000">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14400"/>
            <a:ext cx="8229600" cy="4419600"/>
          </a:xfrm>
        </p:spPr>
        <p:txBody>
          <a:bodyPr/>
          <a:lstStyle/>
          <a:p>
            <a:r>
              <a:rPr lang="ru-RU" sz="2400" b="1" i="1" dirty="0" smtClean="0">
                <a:latin typeface="Constantia" pitchFamily="18" charset="0"/>
              </a:rPr>
              <a:t>Третьяков вкладывал деньги не только в предприятия, сулившие материальную выгоду. В 1869 году он возглавил Попечительское о глухонемых общество и стал основным благотворителем </a:t>
            </a:r>
            <a:r>
              <a:rPr lang="ru-RU" sz="2400" b="1" i="1" dirty="0" err="1" smtClean="0">
                <a:latin typeface="Constantia" pitchFamily="18" charset="0"/>
              </a:rPr>
              <a:t>Арнольдовского</a:t>
            </a:r>
            <a:r>
              <a:rPr lang="ru-RU" sz="2400" b="1" i="1" dirty="0" smtClean="0">
                <a:latin typeface="Constantia" pitchFamily="18" charset="0"/>
              </a:rPr>
              <a:t> училища для глухонемых детей. Позже открыл клинику для тяжелобольных, где работало психиатрическое отделение. Вероятно, на этот шаг его подвигла личная трагедия: в 1871 году у Третьякова родился неизлечимо больной сын. Купец помогал многим учебным заведениям, внес свою лепту в финансирование экспедиции </a:t>
            </a:r>
            <a:r>
              <a:rPr lang="ru-RU" sz="2400" b="1" i="1" dirty="0" smtClean="0">
                <a:latin typeface="Constantia" pitchFamily="18" charset="0"/>
                <a:hlinkClick r:id="rId2"/>
              </a:rPr>
              <a:t>Николая Миклухо-Маклая</a:t>
            </a:r>
            <a:r>
              <a:rPr lang="ru-RU" sz="2400" b="1" i="1" dirty="0" smtClean="0">
                <a:latin typeface="Constantia" pitchFamily="18" charset="0"/>
              </a:rPr>
              <a:t> в Новую Гвинею. При этом он считал, что так исполняет свой гражданский долг: «Я не меценат, и меценатство мне совершенно чуждо».</a:t>
            </a:r>
            <a:endParaRPr lang="ru-RU" sz="2400" b="1" i="1" dirty="0">
              <a:latin typeface="Constantia" pitchFamily="18" charset="0"/>
            </a:endParaRPr>
          </a:p>
        </p:txBody>
      </p:sp>
      <p:sp>
        <p:nvSpPr>
          <p:cNvPr id="3" name="Содержимое 2"/>
          <p:cNvSpPr>
            <a:spLocks noGrp="1"/>
          </p:cNvSpPr>
          <p:nvPr>
            <p:ph idx="1"/>
          </p:nvPr>
        </p:nvSpPr>
        <p:spPr>
          <a:xfrm>
            <a:off x="457200" y="1600201"/>
            <a:ext cx="8229600" cy="4419600"/>
          </a:xfrm>
        </p:spPr>
        <p:txBody>
          <a:bodyPr/>
          <a:lstStyle/>
          <a:p>
            <a:pPr>
              <a:buNone/>
            </a:pPr>
            <a:endParaRPr lang="ru-RU" dirty="0"/>
          </a:p>
        </p:txBody>
      </p:sp>
    </p:spTree>
  </p:cSld>
  <p:clrMapOvr>
    <a:masterClrMapping/>
  </p:clrMapOvr>
  <p:transition spd="slow" advClick="0" advTm="10000">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550987"/>
          </a:xfrm>
        </p:spPr>
        <p:txBody>
          <a:bodyPr/>
          <a:lstStyle/>
          <a:p>
            <a:r>
              <a:rPr lang="ru-RU" sz="1600" b="1" i="1" dirty="0" smtClean="0"/>
              <a:t>В 1854 году Третьяков приобрел девять полотен голландских художников, но вскоре обратил внимание на русскую живопись. 1850–60-е годы были временем бурной полемики между западниками и славянофилами. Изобразительное искусство не осталось в стороне от дискуссии. Звучали мнения, что российские художники не способны создавать нечто оригинальное, выходящее за пределы местечкового колорита, потому их участь — подражать западноевропейским мастерам. Павел Третьяков думал иначе.</a:t>
            </a:r>
            <a:endParaRPr lang="ru-RU" sz="1600" b="1" i="1" dirty="0"/>
          </a:p>
        </p:txBody>
      </p:sp>
      <p:pic>
        <p:nvPicPr>
          <p:cNvPr id="63490" name="Picture 2"/>
          <p:cNvPicPr>
            <a:picLocks noGrp="1" noChangeAspect="1" noChangeArrowheads="1"/>
          </p:cNvPicPr>
          <p:nvPr>
            <p:ph idx="1"/>
          </p:nvPr>
        </p:nvPicPr>
        <p:blipFill>
          <a:blip r:embed="rId2" cstate="email"/>
          <a:srcRect/>
          <a:stretch>
            <a:fillRect/>
          </a:stretch>
        </p:blipFill>
        <p:spPr bwMode="auto">
          <a:xfrm>
            <a:off x="457200" y="2362199"/>
            <a:ext cx="8229600" cy="3347789"/>
          </a:xfrm>
          <a:prstGeom prst="rect">
            <a:avLst/>
          </a:prstGeom>
          <a:noFill/>
          <a:ln w="9525">
            <a:noFill/>
            <a:miter lim="800000"/>
            <a:headEnd/>
            <a:tailEnd/>
          </a:ln>
          <a:effectLst/>
        </p:spPr>
      </p:pic>
    </p:spTree>
  </p:cSld>
  <p:clrMapOvr>
    <a:masterClrMapping/>
  </p:clrMapOvr>
  <p:transition spd="slow" advClick="0" advTm="10000">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25562"/>
          </a:xfrm>
        </p:spPr>
        <p:txBody>
          <a:bodyPr/>
          <a:lstStyle/>
          <a:p>
            <a:r>
              <a:rPr lang="ru-RU" sz="1400" b="1" i="1" dirty="0" smtClean="0">
                <a:latin typeface="Constantia" pitchFamily="18" charset="0"/>
              </a:rPr>
              <a:t>В 1856 году Третьяков купил работы Николая </a:t>
            </a:r>
            <a:r>
              <a:rPr lang="ru-RU" sz="1400" b="1" i="1" dirty="0" err="1" smtClean="0">
                <a:latin typeface="Constantia" pitchFamily="18" charset="0"/>
              </a:rPr>
              <a:t>Шильдера</a:t>
            </a:r>
            <a:r>
              <a:rPr lang="ru-RU" sz="1400" b="1" i="1" dirty="0" smtClean="0">
                <a:latin typeface="Constantia" pitchFamily="18" charset="0"/>
              </a:rPr>
              <a:t> «Искушение» и Василия Худякова «Стычка с финляндскими контрабандистами». Эти приобретения положили начало галерее. Подход Третьякова принципиально отличался от подхода других коллекционеров. Во-первых, он планировал сделать галерею общедоступной. Во-вторых, при покупке картин руководствовался не столько личными вкусами, сколько мыслью о полном и объективном освещении отечественного художественного процесса.</a:t>
            </a:r>
            <a:endParaRPr lang="ru-RU" sz="1400" b="1" i="1" dirty="0">
              <a:latin typeface="Constantia" pitchFamily="18" charset="0"/>
            </a:endParaRPr>
          </a:p>
        </p:txBody>
      </p:sp>
      <p:sp>
        <p:nvSpPr>
          <p:cNvPr id="3" name="Текст 2"/>
          <p:cNvSpPr>
            <a:spLocks noGrp="1"/>
          </p:cNvSpPr>
          <p:nvPr>
            <p:ph type="body" idx="1"/>
          </p:nvPr>
        </p:nvSpPr>
        <p:spPr>
          <a:xfrm>
            <a:off x="457200" y="5257799"/>
            <a:ext cx="4040188" cy="381001"/>
          </a:xfrm>
        </p:spPr>
        <p:txBody>
          <a:bodyPr/>
          <a:lstStyle/>
          <a:p>
            <a:pPr algn="ctr"/>
            <a:r>
              <a:rPr lang="ru-RU" sz="1400" i="1" dirty="0" smtClean="0">
                <a:solidFill>
                  <a:schemeClr val="tx2">
                    <a:lumMod val="90000"/>
                  </a:schemeClr>
                </a:solidFill>
                <a:latin typeface="Constantia" pitchFamily="18" charset="0"/>
              </a:rPr>
              <a:t>Николай </a:t>
            </a:r>
            <a:r>
              <a:rPr lang="ru-RU" sz="1400" i="1" dirty="0" err="1" smtClean="0">
                <a:solidFill>
                  <a:schemeClr val="tx2">
                    <a:lumMod val="90000"/>
                  </a:schemeClr>
                </a:solidFill>
                <a:latin typeface="Constantia" pitchFamily="18" charset="0"/>
              </a:rPr>
              <a:t>Шильдер</a:t>
            </a:r>
            <a:r>
              <a:rPr lang="ru-RU" sz="1400" i="1" dirty="0" smtClean="0">
                <a:solidFill>
                  <a:schemeClr val="tx2">
                    <a:lumMod val="90000"/>
                  </a:schemeClr>
                </a:solidFill>
                <a:latin typeface="Constantia" pitchFamily="18" charset="0"/>
              </a:rPr>
              <a:t> «Искушение»</a:t>
            </a:r>
            <a:endParaRPr lang="ru-RU" sz="1400" dirty="0">
              <a:solidFill>
                <a:schemeClr val="tx2">
                  <a:lumMod val="90000"/>
                </a:schemeClr>
              </a:solidFill>
              <a:latin typeface="Constantia" pitchFamily="18" charset="0"/>
            </a:endParaRPr>
          </a:p>
        </p:txBody>
      </p:sp>
      <p:sp>
        <p:nvSpPr>
          <p:cNvPr id="5" name="Текст 4"/>
          <p:cNvSpPr>
            <a:spLocks noGrp="1"/>
          </p:cNvSpPr>
          <p:nvPr>
            <p:ph type="body" sz="quarter" idx="3"/>
          </p:nvPr>
        </p:nvSpPr>
        <p:spPr>
          <a:xfrm>
            <a:off x="4645025" y="4267201"/>
            <a:ext cx="4041775" cy="533400"/>
          </a:xfrm>
        </p:spPr>
        <p:txBody>
          <a:bodyPr/>
          <a:lstStyle/>
          <a:p>
            <a:pPr algn="ctr"/>
            <a:r>
              <a:rPr lang="ru-RU" sz="1400" i="1" dirty="0" smtClean="0">
                <a:solidFill>
                  <a:schemeClr val="tx2">
                    <a:lumMod val="90000"/>
                  </a:schemeClr>
                </a:solidFill>
                <a:latin typeface="Constantia" pitchFamily="18" charset="0"/>
              </a:rPr>
              <a:t>Василий Худяков</a:t>
            </a:r>
          </a:p>
          <a:p>
            <a:pPr algn="ctr"/>
            <a:r>
              <a:rPr lang="ru-RU" sz="1400" i="1" dirty="0" smtClean="0">
                <a:solidFill>
                  <a:schemeClr val="tx2">
                    <a:lumMod val="90000"/>
                  </a:schemeClr>
                </a:solidFill>
                <a:latin typeface="Constantia" pitchFamily="18" charset="0"/>
              </a:rPr>
              <a:t> «Стычка с финляндскими контрабандистами».</a:t>
            </a:r>
            <a:endParaRPr lang="ru-RU" sz="1400" dirty="0">
              <a:solidFill>
                <a:schemeClr val="tx2">
                  <a:lumMod val="90000"/>
                </a:schemeClr>
              </a:solidFill>
            </a:endParaRPr>
          </a:p>
        </p:txBody>
      </p:sp>
      <p:pic>
        <p:nvPicPr>
          <p:cNvPr id="64514" name="Picture 2"/>
          <p:cNvPicPr>
            <a:picLocks noGrp="1" noChangeAspect="1" noChangeArrowheads="1"/>
          </p:cNvPicPr>
          <p:nvPr>
            <p:ph sz="half" idx="2"/>
          </p:nvPr>
        </p:nvPicPr>
        <p:blipFill>
          <a:blip r:embed="rId2" cstate="email"/>
          <a:srcRect/>
          <a:stretch>
            <a:fillRect/>
          </a:stretch>
        </p:blipFill>
        <p:spPr bwMode="auto">
          <a:xfrm>
            <a:off x="533400" y="2057400"/>
            <a:ext cx="4040188" cy="3044779"/>
          </a:xfrm>
          <a:prstGeom prst="rect">
            <a:avLst/>
          </a:prstGeom>
          <a:noFill/>
          <a:ln w="9525">
            <a:noFill/>
            <a:miter lim="800000"/>
            <a:headEnd/>
            <a:tailEnd/>
          </a:ln>
          <a:effectLst/>
        </p:spPr>
      </p:pic>
      <p:pic>
        <p:nvPicPr>
          <p:cNvPr id="64515" name="Picture 3"/>
          <p:cNvPicPr>
            <a:picLocks noGrp="1" noChangeAspect="1" noChangeArrowheads="1"/>
          </p:cNvPicPr>
          <p:nvPr>
            <p:ph sz="quarter" idx="4"/>
          </p:nvPr>
        </p:nvPicPr>
        <p:blipFill>
          <a:blip r:embed="rId3" cstate="email"/>
          <a:srcRect/>
          <a:stretch>
            <a:fillRect/>
          </a:stretch>
        </p:blipFill>
        <p:spPr bwMode="auto">
          <a:xfrm>
            <a:off x="4724400" y="1828800"/>
            <a:ext cx="3960000" cy="2062500"/>
          </a:xfrm>
          <a:prstGeom prst="rect">
            <a:avLst/>
          </a:prstGeom>
          <a:noFill/>
          <a:ln w="9525">
            <a:noFill/>
            <a:miter lim="800000"/>
            <a:headEnd/>
            <a:tailEnd/>
          </a:ln>
          <a:effectLst/>
        </p:spPr>
      </p:pic>
    </p:spTree>
  </p:cSld>
  <p:clrMapOvr>
    <a:masterClrMapping/>
  </p:clrMapOvr>
  <p:transition spd="slow" advClick="0" advTm="10000">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09600"/>
            <a:ext cx="8229600" cy="4419600"/>
          </a:xfrm>
        </p:spPr>
        <p:txBody>
          <a:bodyPr/>
          <a:lstStyle/>
          <a:p>
            <a:r>
              <a:rPr lang="ru-RU" sz="1800" b="1" i="1" dirty="0" smtClean="0">
                <a:latin typeface="Constantia" pitchFamily="18" charset="0"/>
              </a:rPr>
              <a:t>Собиратель болезненно переживал, когда желанная картина уходила в чужие руки. Охотясь за лучшими произведениями, Третьяков не раз переходил дорогу представителям царской фамилии. Однажды на выставку передвижников пришел Александр III. Изъявив намерение купить картину, государь узнал, что она уже приобретена Третьяковым. Положил глаз на другую, на третью — все оказались проданы тому же коллекционеру. Чтобы конфуз не повторился, устроители приняли решение впредь ничего не продавать до тех пор, пока выставку не посетят Их Императорские Величества. Но Третьяков нашел выход: стал покупать понравившиеся работы до выставки. На вернисаже они висели с табличками «собственность Третьякова». В 1874 году Василий Верещагин выставил на продажу свою «Туркестанскую серию». Предполагалось, что серию приобретет государь, но тот отказался из-за колоссальной цены. Третьяков купил работы за 92 тысячи рублей.</a:t>
            </a:r>
            <a:endParaRPr lang="ru-RU" sz="1800" b="1" i="1" dirty="0">
              <a:latin typeface="Constantia" pitchFamily="18" charset="0"/>
            </a:endParaRPr>
          </a:p>
        </p:txBody>
      </p:sp>
      <p:sp>
        <p:nvSpPr>
          <p:cNvPr id="3" name="Содержимое 2"/>
          <p:cNvSpPr>
            <a:spLocks noGrp="1"/>
          </p:cNvSpPr>
          <p:nvPr>
            <p:ph idx="1"/>
          </p:nvPr>
        </p:nvSpPr>
        <p:spPr>
          <a:xfrm>
            <a:off x="457200" y="5257799"/>
            <a:ext cx="8229600" cy="685801"/>
          </a:xfrm>
        </p:spPr>
        <p:txBody>
          <a:bodyPr/>
          <a:lstStyle/>
          <a:p>
            <a:endParaRPr lang="ru-RU" dirty="0"/>
          </a:p>
        </p:txBody>
      </p:sp>
    </p:spTree>
  </p:cSld>
  <p:clrMapOvr>
    <a:masterClrMapping/>
  </p:clrMapOvr>
  <p:transition spd="slow" advClick="0" advTm="10000">
    <p:cover dir="d"/>
  </p:transition>
  <p:timing>
    <p:tnLst>
      <p:par>
        <p:cTn id="1" dur="indefinite" restart="never" nodeType="tmRoot"/>
      </p:par>
    </p:tnLst>
  </p:timing>
</p:sld>
</file>

<file path=ppt/theme/theme1.xml><?xml version="1.0" encoding="utf-8"?>
<a:theme xmlns:a="http://schemas.openxmlformats.org/drawingml/2006/main" name="Занавес">
  <a:themeElements>
    <a:clrScheme name="Занавес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fontScheme name="Занавес">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Занавес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clrMap bg1="dk2" tx1="lt1" bg2="dk1" tx2="lt2" accent1="accent1" accent2="accent2" accent3="accent3" accent4="accent4" accent5="accent5" accent6="accent6" hlink="hlink" folHlink="folHlink"/>
    </a:extraClrScheme>
    <a:extraClrScheme>
      <a:clrScheme name="Занавес 2">
        <a:dk1>
          <a:srgbClr val="000066"/>
        </a:dk1>
        <a:lt1>
          <a:srgbClr val="FFFFFF"/>
        </a:lt1>
        <a:dk2>
          <a:srgbClr val="000099"/>
        </a:dk2>
        <a:lt2>
          <a:srgbClr val="D8F6F8"/>
        </a:lt2>
        <a:accent1>
          <a:srgbClr val="0099FF"/>
        </a:accent1>
        <a:accent2>
          <a:srgbClr val="00003A"/>
        </a:accent2>
        <a:accent3>
          <a:srgbClr val="AAAACA"/>
        </a:accent3>
        <a:accent4>
          <a:srgbClr val="DADADA"/>
        </a:accent4>
        <a:accent5>
          <a:srgbClr val="AACAFF"/>
        </a:accent5>
        <a:accent6>
          <a:srgbClr val="000034"/>
        </a:accent6>
        <a:hlink>
          <a:srgbClr val="DDD925"/>
        </a:hlink>
        <a:folHlink>
          <a:srgbClr val="72C676"/>
        </a:folHlink>
      </a:clrScheme>
      <a:clrMap bg1="dk2" tx1="lt1" bg2="dk1" tx2="lt2" accent1="accent1" accent2="accent2" accent3="accent3" accent4="accent4" accent5="accent5" accent6="accent6" hlink="hlink" folHlink="folHlink"/>
    </a:extraClrScheme>
    <a:extraClrScheme>
      <a:clrScheme name="Занавес 3">
        <a:dk1>
          <a:srgbClr val="4C3D57"/>
        </a:dk1>
        <a:lt1>
          <a:srgbClr val="FFFFFF"/>
        </a:lt1>
        <a:dk2>
          <a:srgbClr val="660066"/>
        </a:dk2>
        <a:lt2>
          <a:srgbClr val="FDFBE3"/>
        </a:lt2>
        <a:accent1>
          <a:srgbClr val="976C9E"/>
        </a:accent1>
        <a:accent2>
          <a:srgbClr val="1E1822"/>
        </a:accent2>
        <a:accent3>
          <a:srgbClr val="B8AAB8"/>
        </a:accent3>
        <a:accent4>
          <a:srgbClr val="DADADA"/>
        </a:accent4>
        <a:accent5>
          <a:srgbClr val="C9BACC"/>
        </a:accent5>
        <a:accent6>
          <a:srgbClr val="1A151E"/>
        </a:accent6>
        <a:hlink>
          <a:srgbClr val="D8C460"/>
        </a:hlink>
        <a:folHlink>
          <a:srgbClr val="C3C2BD"/>
        </a:folHlink>
      </a:clrScheme>
      <a:clrMap bg1="dk2" tx1="lt1" bg2="dk1" tx2="lt2" accent1="accent1" accent2="accent2" accent3="accent3" accent4="accent4" accent5="accent5" accent6="accent6" hlink="hlink" folHlink="folHlink"/>
    </a:extraClrScheme>
    <a:extraClrScheme>
      <a:clrScheme name="Занавес 4">
        <a:dk1>
          <a:srgbClr val="334D3F"/>
        </a:dk1>
        <a:lt1>
          <a:srgbClr val="FFFFFF"/>
        </a:lt1>
        <a:dk2>
          <a:srgbClr val="008000"/>
        </a:dk2>
        <a:lt2>
          <a:srgbClr val="D3F1DB"/>
        </a:lt2>
        <a:accent1>
          <a:srgbClr val="4A6D84"/>
        </a:accent1>
        <a:accent2>
          <a:srgbClr val="213329"/>
        </a:accent2>
        <a:accent3>
          <a:srgbClr val="AAC0AA"/>
        </a:accent3>
        <a:accent4>
          <a:srgbClr val="DADADA"/>
        </a:accent4>
        <a:accent5>
          <a:srgbClr val="B1BAC2"/>
        </a:accent5>
        <a:accent6>
          <a:srgbClr val="1D2D24"/>
        </a:accent6>
        <a:hlink>
          <a:srgbClr val="F0B100"/>
        </a:hlink>
        <a:folHlink>
          <a:srgbClr val="C37103"/>
        </a:folHlink>
      </a:clrScheme>
      <a:clrMap bg1="dk2" tx1="lt1" bg2="dk1" tx2="lt2" accent1="accent1" accent2="accent2" accent3="accent3" accent4="accent4" accent5="accent5" accent6="accent6" hlink="hlink" folHlink="folHlink"/>
    </a:extraClrScheme>
    <a:extraClrScheme>
      <a:clrScheme name="Занавес 5">
        <a:dk1>
          <a:srgbClr val="566858"/>
        </a:dk1>
        <a:lt1>
          <a:srgbClr val="FFFFFF"/>
        </a:lt1>
        <a:dk2>
          <a:srgbClr val="6D8771"/>
        </a:dk2>
        <a:lt2>
          <a:srgbClr val="ECECB2"/>
        </a:lt2>
        <a:accent1>
          <a:srgbClr val="76A571"/>
        </a:accent1>
        <a:accent2>
          <a:srgbClr val="465648"/>
        </a:accent2>
        <a:accent3>
          <a:srgbClr val="BAC3BB"/>
        </a:accent3>
        <a:accent4>
          <a:srgbClr val="DADADA"/>
        </a:accent4>
        <a:accent5>
          <a:srgbClr val="BDCFBB"/>
        </a:accent5>
        <a:accent6>
          <a:srgbClr val="3F4D40"/>
        </a:accent6>
        <a:hlink>
          <a:srgbClr val="FFDC0B"/>
        </a:hlink>
        <a:folHlink>
          <a:srgbClr val="FC9916"/>
        </a:folHlink>
      </a:clrScheme>
      <a:clrMap bg1="dk2" tx1="lt1" bg2="dk1" tx2="lt2" accent1="accent1" accent2="accent2" accent3="accent3" accent4="accent4" accent5="accent5" accent6="accent6" hlink="hlink" folHlink="folHlink"/>
    </a:extraClrScheme>
    <a:extraClrScheme>
      <a:clrScheme name="Занавес 6">
        <a:dk1>
          <a:srgbClr val="0A6866"/>
        </a:dk1>
        <a:lt1>
          <a:srgbClr val="FFFFFF"/>
        </a:lt1>
        <a:dk2>
          <a:srgbClr val="0D8784"/>
        </a:dk2>
        <a:lt2>
          <a:srgbClr val="B8DEC6"/>
        </a:lt2>
        <a:accent1>
          <a:srgbClr val="3C7652"/>
        </a:accent1>
        <a:accent2>
          <a:srgbClr val="005250"/>
        </a:accent2>
        <a:accent3>
          <a:srgbClr val="AAC3C2"/>
        </a:accent3>
        <a:accent4>
          <a:srgbClr val="DADADA"/>
        </a:accent4>
        <a:accent5>
          <a:srgbClr val="AFBDB3"/>
        </a:accent5>
        <a:accent6>
          <a:srgbClr val="004948"/>
        </a:accent6>
        <a:hlink>
          <a:srgbClr val="00E0A5"/>
        </a:hlink>
        <a:folHlink>
          <a:srgbClr val="00CCFF"/>
        </a:folHlink>
      </a:clrScheme>
      <a:clrMap bg1="dk2" tx1="lt1" bg2="dk1" tx2="lt2" accent1="accent1" accent2="accent2" accent3="accent3" accent4="accent4" accent5="accent5" accent6="accent6" hlink="hlink" folHlink="folHlink"/>
    </a:extraClrScheme>
    <a:extraClrScheme>
      <a:clrScheme name="Занавес 7">
        <a:dk1>
          <a:srgbClr val="50688C"/>
        </a:dk1>
        <a:lt1>
          <a:srgbClr val="FFFFFF"/>
        </a:lt1>
        <a:dk2>
          <a:srgbClr val="6E87AC"/>
        </a:dk2>
        <a:lt2>
          <a:srgbClr val="FFFFFF"/>
        </a:lt2>
        <a:accent1>
          <a:srgbClr val="376EA5"/>
        </a:accent1>
        <a:accent2>
          <a:srgbClr val="445876"/>
        </a:accent2>
        <a:accent3>
          <a:srgbClr val="BAC3D2"/>
        </a:accent3>
        <a:accent4>
          <a:srgbClr val="DADADA"/>
        </a:accent4>
        <a:accent5>
          <a:srgbClr val="AEBACF"/>
        </a:accent5>
        <a:accent6>
          <a:srgbClr val="3D4F6A"/>
        </a:accent6>
        <a:hlink>
          <a:srgbClr val="66CCFF"/>
        </a:hlink>
        <a:folHlink>
          <a:srgbClr val="CCCCFF"/>
        </a:folHlink>
      </a:clrScheme>
      <a:clrMap bg1="dk2" tx1="lt1" bg2="dk1" tx2="lt2" accent1="accent1" accent2="accent2" accent3="accent3" accent4="accent4" accent5="accent5" accent6="accent6" hlink="hlink" folHlink="folHlink"/>
    </a:extraClrScheme>
    <a:extraClrScheme>
      <a:clrScheme name="Занавес 8">
        <a:dk1>
          <a:srgbClr val="000000"/>
        </a:dk1>
        <a:lt1>
          <a:srgbClr val="DDDCC5"/>
        </a:lt1>
        <a:dk2>
          <a:srgbClr val="000000"/>
        </a:dk2>
        <a:lt2>
          <a:srgbClr val="C9C6A5"/>
        </a:lt2>
        <a:accent1>
          <a:srgbClr val="C0C0C0"/>
        </a:accent1>
        <a:accent2>
          <a:srgbClr val="B0AC90"/>
        </a:accent2>
        <a:accent3>
          <a:srgbClr val="EBEBDF"/>
        </a:accent3>
        <a:accent4>
          <a:srgbClr val="000000"/>
        </a:accent4>
        <a:accent5>
          <a:srgbClr val="DCDCDC"/>
        </a:accent5>
        <a:accent6>
          <a:srgbClr val="9F9B82"/>
        </a:accent6>
        <a:hlink>
          <a:srgbClr val="666699"/>
        </a:hlink>
        <a:folHlink>
          <a:srgbClr val="905C80"/>
        </a:folHlink>
      </a:clrScheme>
      <a:clrMap bg1="lt1" tx1="dk1" bg2="lt2" tx2="dk2" accent1="accent1" accent2="accent2" accent3="accent3" accent4="accent4" accent5="accent5" accent6="accent6" hlink="hlink" folHlink="folHlink"/>
    </a:extraClrScheme>
    <a:extraClrScheme>
      <a:clrScheme name="Занавес 9">
        <a:dk1>
          <a:srgbClr val="000000"/>
        </a:dk1>
        <a:lt1>
          <a:srgbClr val="FFFFFF"/>
        </a:lt1>
        <a:dk2>
          <a:srgbClr val="000099"/>
        </a:dk2>
        <a:lt2>
          <a:srgbClr val="DDDDDD"/>
        </a:lt2>
        <a:accent1>
          <a:srgbClr val="C6D4D4"/>
        </a:accent1>
        <a:accent2>
          <a:srgbClr val="C0C0C0"/>
        </a:accent2>
        <a:accent3>
          <a:srgbClr val="FFFFFF"/>
        </a:accent3>
        <a:accent4>
          <a:srgbClr val="000000"/>
        </a:accent4>
        <a:accent5>
          <a:srgbClr val="DFE6E6"/>
        </a:accent5>
        <a:accent6>
          <a:srgbClr val="AEAEAE"/>
        </a:accent6>
        <a:hlink>
          <a:srgbClr val="6600FF"/>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1174</TotalTime>
  <Words>355</Words>
  <Application>Microsoft PowerPoint</Application>
  <PresentationFormat>Экран (4:3)</PresentationFormat>
  <Paragraphs>45</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Занавес</vt:lpstr>
      <vt:lpstr>Государственная Третьяковская галерея</vt:lpstr>
      <vt:lpstr>Слайд 2</vt:lpstr>
      <vt:lpstr>Слайд 3</vt:lpstr>
      <vt:lpstr>Слайд 4</vt:lpstr>
      <vt:lpstr>В 1850 году, когда не стало отца, старший сын принял дела. Торговля расширялась и процветала. Если Михаил Третьяков владел пятью лавками, то его сыновья стали настоящими промышленниками. Через 16 лет на паях с еще двумя купцами Павел и Сергей Третьяковы открыли оснащенную по последнему слову техники льняную мануфактуру в Костроме.</vt:lpstr>
      <vt:lpstr>Третьяков вкладывал деньги не только в предприятия, сулившие материальную выгоду. В 1869 году он возглавил Попечительское о глухонемых общество и стал основным благотворителем Арнольдовского училища для глухонемых детей. Позже открыл клинику для тяжелобольных, где работало психиатрическое отделение. Вероятно, на этот шаг его подвигла личная трагедия: в 1871 году у Третьякова родился неизлечимо больной сын. Купец помогал многим учебным заведениям, внес свою лепту в финансирование экспедиции Николая Миклухо-Маклая в Новую Гвинею. При этом он считал, что так исполняет свой гражданский долг: «Я не меценат, и меценатство мне совершенно чуждо».</vt:lpstr>
      <vt:lpstr>В 1854 году Третьяков приобрел девять полотен голландских художников, но вскоре обратил внимание на русскую живопись. 1850–60-е годы были временем бурной полемики между западниками и славянофилами. Изобразительное искусство не осталось в стороне от дискуссии. Звучали мнения, что российские художники не способны создавать нечто оригинальное, выходящее за пределы местечкового колорита, потому их участь — подражать западноевропейским мастерам. Павел Третьяков думал иначе.</vt:lpstr>
      <vt:lpstr>В 1856 году Третьяков купил работы Николая Шильдера «Искушение» и Василия Худякова «Стычка с финляндскими контрабандистами». Эти приобретения положили начало галерее. Подход Третьякова принципиально отличался от подхода других коллекционеров. Во-первых, он планировал сделать галерею общедоступной. Во-вторых, при покупке картин руководствовался не столько личными вкусами, сколько мыслью о полном и объективном освещении отечественного художественного процесса.</vt:lpstr>
      <vt:lpstr>Собиратель болезненно переживал, когда желанная картина уходила в чужие руки. Охотясь за лучшими произведениями, Третьяков не раз переходил дорогу представителям царской фамилии. Однажды на выставку передвижников пришел Александр III. Изъявив намерение купить картину, государь узнал, что она уже приобретена Третьяковым. Положил глаз на другую, на третью — все оказались проданы тому же коллекционеру. Чтобы конфуз не повторился, устроители приняли решение впредь ничего не продавать до тех пор, пока выставку не посетят Их Императорские Величества. Но Третьяков нашел выход: стал покупать понравившиеся работы до выставки. На вернисаже они висели с табличками «собственность Третьякова». В 1874 году Василий Верещагин выставил на продажу свою «Туркестанскую серию». Предполагалось, что серию приобретет государь, но тот отказался из-за колоссальной цены. Третьяков купил работы за 92 тысячи рублей.</vt:lpstr>
      <vt:lpstr>Слайд 10</vt:lpstr>
      <vt:lpstr>Пополнить коллекцию московского собирателя было огромной честью для художников. Ради этого они нередко уступали в цене, хотя и ворчали, что «Павел Михалыч прижимист». Не захотел скинуть ни рубля за «Княжну Тараканову» Константин Флавицкий. Третьяков был терпелив. После смерти художника он приобрел картину у родственников — за четыре тысячи рублей вместо пяти. Знаменитая «Тройка» Василия Перова была продана всего за 50 рублей серебром. Но незаконченное полотно «Никита Пустосвят. Спор о вере» Третьяков приобрел у наследников Перова за семь тысяч. Так он не только пополнил коллекцию, но и поддержал семью покойного друга.</vt:lpstr>
      <vt:lpstr>Шишкин И.И. Утро в сосновом бору</vt:lpstr>
      <vt:lpstr>В 1869 году Третьяков начал собирать галерею портретов выдающихся людей. Иван Крамской написал Александра Грибоедова с акварельного рисунка Петра Каратыгина. Илья Репин создал портрет Михаила Глинки, ориентируясь на рассказы сестры композитора. У вдовы поэта Нестора Кукольника выкупили его портрет кисти Карла Брюллова, у художника Федора Моллера — написанный им прижизненный портрет Николая Гоголя. Труднее было с живыми гениями, они подчас отказывались позировать. Самым несговорчивым оказался Лев Толстой. Он уступил Крамскому лишь с условием, что художник напишет два портрета и Толстой выберет один из них для своей семьи. В итоге писатель оставил себе более слабую работу, подчинившись негласному закону: все лучшее — в галерею!</vt:lpstr>
      <vt:lpstr>Слайд 14</vt:lpstr>
      <vt:lpstr>В августе 1893 года открылась теперь уже Городская художественная галерея Павла и Сергея Михайловичей Третьяковых. В день открытия ее посетило около 700 человек. В залах было выставлено 1276 картин и 470 рисунков. Среди них присутствовали и работы художников XVIII — первой половины XIX века: Дмитрия Левицкого, Федора Рокотова, Владимира Боровиковского, Василия Тропинина, Алексея Венецианова, Карла Брюллова.</vt:lpstr>
      <vt:lpstr>До конца жизни Павел Третьяков оставался попечителем галереи, покупал для нее картины, работал над каталогами, расширял площади в 1897–1898 годах. В последние годы у коллекционера усугубились проблемы со здоровьем. В декабре 1898 года Павла Третьякова не стало. По его завещанию музею было передано больше 60 икон, которые коллекционер собирал почти 10 лет. Они легли в основу будущего собрания древнерусской живописи Государственной Третьяковской галереи.</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Третьяковская галерея</dc:title>
  <dc:creator>Оля</dc:creator>
  <cp:lastModifiedBy>user</cp:lastModifiedBy>
  <cp:revision>114</cp:revision>
  <cp:lastPrinted>1601-01-01T00:00:00Z</cp:lastPrinted>
  <dcterms:created xsi:type="dcterms:W3CDTF">1601-01-01T00:00:00Z</dcterms:created>
  <dcterms:modified xsi:type="dcterms:W3CDTF">2022-12-03T06:30:33Z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NXTAG2">
    <vt:lpwstr>000800ac1a0000000000010243000207f6000400038000</vt:lpwstr>
  </property>
</Properties>
</file>