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59" r:id="rId7"/>
    <p:sldId id="264" r:id="rId8"/>
    <p:sldId id="263" r:id="rId9"/>
    <p:sldId id="261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26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8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48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88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51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5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9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5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32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9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B191A-8E0A-4B4F-85CE-E235706C1B4D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3738F-11F2-4255-BB84-828841089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31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AEj_Zpgdmk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lrCWgRpvgAA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УГЛЕКИСЛЫЙ ГАЗ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7" t="23634" r="16409" b="3346"/>
          <a:stretch/>
        </p:blipFill>
        <p:spPr>
          <a:xfrm>
            <a:off x="2613890" y="1182256"/>
            <a:ext cx="6733311" cy="5216799"/>
          </a:xfrm>
        </p:spPr>
      </p:pic>
    </p:spTree>
    <p:extLst>
      <p:ext uri="{BB962C8B-B14F-4D97-AF65-F5344CB8AC3E}">
        <p14:creationId xmlns:p14="http://schemas.microsoft.com/office/powerpoint/2010/main" val="4145726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УГЛЕКИСЛОГО ГАЗА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8" t="22359" r="6857" b="46012"/>
          <a:stretch/>
        </p:blipFill>
        <p:spPr>
          <a:xfrm>
            <a:off x="2290617" y="1838036"/>
            <a:ext cx="7445718" cy="3094182"/>
          </a:xfrm>
        </p:spPr>
      </p:pic>
    </p:spTree>
    <p:extLst>
      <p:ext uri="{BB962C8B-B14F-4D97-AF65-F5344CB8AC3E}">
        <p14:creationId xmlns:p14="http://schemas.microsoft.com/office/powerpoint/2010/main" val="2715428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263467"/>
            <a:ext cx="9305638" cy="618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35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3" t="30394" r="876" b="2046"/>
          <a:stretch/>
        </p:blipFill>
        <p:spPr>
          <a:xfrm>
            <a:off x="1043708" y="932873"/>
            <a:ext cx="9949350" cy="5541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21244" y="221673"/>
            <a:ext cx="6308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В ПРИРОДЕ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763" y="182418"/>
            <a:ext cx="8654473" cy="649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90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Ej_Zpgdmk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80290" y="229755"/>
            <a:ext cx="11102109" cy="624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22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45"/>
          <a:stretch/>
        </p:blipFill>
        <p:spPr>
          <a:xfrm>
            <a:off x="8093940" y="1462231"/>
            <a:ext cx="2925041" cy="50112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52" y="2732890"/>
            <a:ext cx="4375094" cy="34508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56874" y="544946"/>
            <a:ext cx="7330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УГЛЕКИСЛОГО ГАЗА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02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rCWgRpvgAA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78691" y="229755"/>
            <a:ext cx="11496194" cy="646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43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4" t="15620" r="9646" b="8261"/>
          <a:stretch/>
        </p:blipFill>
        <p:spPr>
          <a:xfrm>
            <a:off x="2650836" y="131070"/>
            <a:ext cx="6446982" cy="656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12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УГЛЕРОДА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1" b="1457"/>
          <a:stretch/>
        </p:blipFill>
        <p:spPr>
          <a:xfrm>
            <a:off x="1902016" y="1625598"/>
            <a:ext cx="8507366" cy="4808535"/>
          </a:xfrm>
        </p:spPr>
      </p:pic>
    </p:spTree>
    <p:extLst>
      <p:ext uri="{BB962C8B-B14F-4D97-AF65-F5344CB8AC3E}">
        <p14:creationId xmlns:p14="http://schemas.microsoft.com/office/powerpoint/2010/main" val="3763598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13</Words>
  <Application>Microsoft Office PowerPoint</Application>
  <PresentationFormat>Широкоэкранный</PresentationFormat>
  <Paragraphs>5</Paragraphs>
  <Slides>10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УГЛЕКИСЛЫЙ ГАЗ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ПРИМЕНЕНИЕ УГЛЕРОДА</vt:lpstr>
      <vt:lpstr>ПРИМЕНЕНИЕ УГЛЕКИСЛОГО ГАЗА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УГЛЕКИСЛЫЙ ГАЗ</dc:title>
  <dc:creator>Марина Габидулина</dc:creator>
  <cp:lastModifiedBy>Марина Габидулина</cp:lastModifiedBy>
  <cp:revision>9</cp:revision>
  <dcterms:created xsi:type="dcterms:W3CDTF">2021-01-17T06:48:23Z</dcterms:created>
  <dcterms:modified xsi:type="dcterms:W3CDTF">2021-01-17T07:30:50Z</dcterms:modified>
</cp:coreProperties>
</file>