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3E8F4D7-F2A0-4064-B831-8E45EB5A0D68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86B4374-E495-49B1-B20B-FF6BDAF455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Знамя Победы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714884"/>
            <a:ext cx="4500594" cy="135732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Выполнила : учитель истории и обществознания</a:t>
            </a:r>
          </a:p>
          <a:p>
            <a:r>
              <a:rPr lang="ru-RU" dirty="0" err="1" smtClean="0"/>
              <a:t>Бурхинова</a:t>
            </a:r>
            <a:r>
              <a:rPr lang="ru-RU" dirty="0" smtClean="0"/>
              <a:t> Суржана Валерьевна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9849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b="1" dirty="0" smtClean="0"/>
              <a:t>22</a:t>
            </a:r>
            <a:r>
              <a:rPr lang="ru-RU" sz="3600" dirty="0" smtClean="0"/>
              <a:t> </a:t>
            </a:r>
            <a:r>
              <a:rPr lang="ru-RU" sz="3600" b="1" dirty="0" smtClean="0"/>
              <a:t>июня</a:t>
            </a:r>
            <a:r>
              <a:rPr lang="ru-RU" sz="3600" dirty="0" smtClean="0"/>
              <a:t> </a:t>
            </a:r>
            <a:r>
              <a:rPr lang="ru-RU" sz="3600" b="1" dirty="0" smtClean="0"/>
              <a:t>1941</a:t>
            </a:r>
            <a:r>
              <a:rPr lang="ru-RU" sz="3600" dirty="0" smtClean="0"/>
              <a:t> года нацистская Германия напала на Советский Союз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s://avatars.mds.yandex.net/i?id=791d4c4d45db3a50a20f0410e0d8e00b-476952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8929718" cy="471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2" name="Picture 4" descr="https://sun9-4.userapi.com/impf/q3zRSz-ddWtQ65p4ssLFhogKiKnT9Wcu-PVkHA/QeYfrIEmwq0.jpg?size=604x453&amp;quality=96&amp;sign=2cf179fb2ad60fe447e6956e7db7a1c8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396"/>
          </a:xfrm>
        </p:spPr>
        <p:txBody>
          <a:bodyPr>
            <a:normAutofit/>
          </a:bodyPr>
          <a:lstStyle/>
          <a:p>
            <a:r>
              <a:rPr lang="ru-RU" dirty="0" smtClean="0"/>
              <a:t>Немцы с такой </a:t>
            </a:r>
            <a:r>
              <a:rPr lang="ru-RU" dirty="0" smtClean="0"/>
              <a:t>жестокостью </a:t>
            </a:r>
            <a:r>
              <a:rPr lang="ru-RU" dirty="0" smtClean="0"/>
              <a:t> </a:t>
            </a:r>
            <a:r>
              <a:rPr lang="ru-RU" dirty="0" smtClean="0"/>
              <a:t>сжигали сёла, оставляя после себя только разруху. Причем в основном сёла уничтожались вместе с местными жителями. По имеющейся информации, немцы уничтожили 1.700городов и больше, чем шестьдесят тысяч сёл. Единицы из разрушенных городов удалось восстановить.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avatars.mds.yandex.net/i?id=d6aae2abeddfa3a57083022aeb8b5b4d_l-544659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9718" cy="6643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35783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15 </a:t>
            </a:r>
            <a:r>
              <a:rPr lang="ru-RU" sz="3100" b="1" dirty="0" smtClean="0"/>
              <a:t>апреля</a:t>
            </a:r>
            <a:r>
              <a:rPr lang="ru-RU" sz="3100" dirty="0" smtClean="0"/>
              <a:t> </a:t>
            </a:r>
            <a:r>
              <a:rPr lang="ru-RU" sz="3100" b="1" dirty="0" smtClean="0"/>
              <a:t>1996</a:t>
            </a:r>
            <a:r>
              <a:rPr lang="ru-RU" sz="3100" dirty="0" smtClean="0"/>
              <a:t> </a:t>
            </a:r>
            <a:r>
              <a:rPr lang="ru-RU" sz="3100" b="1" dirty="0" smtClean="0"/>
              <a:t>года</a:t>
            </a:r>
            <a:r>
              <a:rPr lang="ru-RU" sz="3100" dirty="0" smtClean="0"/>
              <a:t> президент России Борис Ельцин подписал указ "</a:t>
            </a:r>
            <a:r>
              <a:rPr lang="ru-RU" sz="3100" b="1" dirty="0" smtClean="0"/>
              <a:t>О</a:t>
            </a:r>
            <a:r>
              <a:rPr lang="ru-RU" sz="3100" dirty="0" smtClean="0"/>
              <a:t> </a:t>
            </a:r>
            <a:r>
              <a:rPr lang="ru-RU" sz="3100" b="1" dirty="0" smtClean="0"/>
              <a:t>Знамени</a:t>
            </a:r>
            <a:r>
              <a:rPr lang="ru-RU" sz="3100" dirty="0" smtClean="0"/>
              <a:t> </a:t>
            </a:r>
            <a:r>
              <a:rPr lang="ru-RU" sz="3100" b="1" dirty="0" smtClean="0"/>
              <a:t>Победы</a:t>
            </a:r>
            <a:r>
              <a:rPr lang="ru-RU" sz="3100" dirty="0" smtClean="0"/>
              <a:t>", по которому в дни государственных праздников Российской Федерации, дни воинской славы (победные дни) России, при проведении воинских ритуалов, а также массовых мероприятий, связанных с боевыми </a:t>
            </a:r>
            <a:r>
              <a:rPr lang="ru-RU" sz="3100" b="1" dirty="0" smtClean="0"/>
              <a:t>победами</a:t>
            </a:r>
            <a:r>
              <a:rPr lang="ru-RU" sz="3100" dirty="0" smtClean="0"/>
              <a:t> российского народа, </a:t>
            </a:r>
            <a:r>
              <a:rPr lang="ru-RU" sz="3100" b="1" dirty="0" smtClean="0"/>
              <a:t>Знамя</a:t>
            </a:r>
            <a:r>
              <a:rPr lang="ru-RU" sz="3100" dirty="0" smtClean="0"/>
              <a:t> </a:t>
            </a:r>
            <a:r>
              <a:rPr lang="ru-RU" sz="3100" b="1" dirty="0" smtClean="0"/>
              <a:t>Победы</a:t>
            </a:r>
            <a:r>
              <a:rPr lang="ru-RU" sz="3100" dirty="0" smtClean="0"/>
              <a:t> должно использоваться наряду с Государственным </a:t>
            </a:r>
            <a:r>
              <a:rPr lang="ru-RU" sz="3100" b="1" dirty="0" smtClean="0"/>
              <a:t>флагом</a:t>
            </a:r>
            <a:r>
              <a:rPr lang="ru-RU" sz="3100" dirty="0" smtClean="0"/>
              <a:t> РФ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theslide.ru/img/thumbs/86c2ef7ebaf3c5deee37007ebda009d2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92971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odinmuseum.ru/images/events/1548514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892971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bumper-stickers.ru/47995-thickbox_default/pomnim-gordimsja-i-chti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6929486" cy="6119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</TotalTime>
  <Words>60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              Знамя Победы</vt:lpstr>
      <vt:lpstr> 22 июня 1941 года нацистская Германия напала на Советский Союз.</vt:lpstr>
      <vt:lpstr>Слайд 3</vt:lpstr>
      <vt:lpstr>Немцы с такой жестокостью  сжигали сёла, оставляя после себя только разруху. Причем в основном сёла уничтожались вместе с местными жителями. По имеющейся информации, немцы уничтожили 1.700городов и больше, чем шестьдесят тысяч сёл. Единицы из разрушенных городов удалось восстановить.</vt:lpstr>
      <vt:lpstr>Слайд 5</vt:lpstr>
      <vt:lpstr>15 апреля 1996 года президент России Борис Ельцин подписал указ "О Знамени Победы", по которому в дни государственных праздников Российской Федерации, дни воинской славы (победные дни) России, при проведении воинских ритуалов, а также массовых мероприятий, связанных с боевыми победами российского народа, Знамя Победы должно использоваться наряду с Государственным флагом РФ.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Знамя Победы</dc:title>
  <dc:creator>Суржана</dc:creator>
  <cp:lastModifiedBy>Суржана</cp:lastModifiedBy>
  <cp:revision>1</cp:revision>
  <dcterms:created xsi:type="dcterms:W3CDTF">2022-12-03T04:30:01Z</dcterms:created>
  <dcterms:modified xsi:type="dcterms:W3CDTF">2022-12-03T05:02:16Z</dcterms:modified>
</cp:coreProperties>
</file>