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58" r:id="rId3"/>
    <p:sldId id="256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713" autoAdjust="0"/>
  </p:normalViewPr>
  <p:slideViewPr>
    <p:cSldViewPr>
      <p:cViewPr>
        <p:scale>
          <a:sx n="77" d="100"/>
          <a:sy n="77" d="100"/>
        </p:scale>
        <p:origin x="-9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66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A4ACF-8BDB-4E5D-9079-6AC13CFC977F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17ECB-9A32-42D3-83C0-3800EFA13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8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7ECB-9A32-42D3-83C0-3800EFA1359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rgbClr val="DDEBCF"/>
            </a:gs>
            <a:gs pos="50000">
              <a:schemeClr val="accent5">
                <a:lumMod val="60000"/>
                <a:lumOff val="40000"/>
              </a:schemeClr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Удивительные факты о природе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772400" cy="1752600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ublic\Pictures\Sample Pictures\Hydrang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7272808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знаете ли вы, что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плодах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маленьких желтых лимонов содержание сахара больше, чем в клубнике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имон и клубни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268760"/>
            <a:ext cx="6747966" cy="50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% растительной жизни планеты находится в океане. Вопреки этому факту, мы до сих пор считаем, что в лесах Амазонки произрастает основная масса растительного мира Земли.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zhivaja-priroda.ru/wp-content/uploads/2014/07/rastenij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6336704" cy="429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рирода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также способна одарить свои творения уникальными способностями. К примеру, электрические угри, способны вырабатывать разряды до 600 вольт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zhivaja-priroda.ru/wp-content/uploads/2014/07/elektricheskij-ugo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8235416" cy="459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рупнейшим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цветком на Земле обладает растение под названием Раффлезия Арнольда. Размер цветка составляет около метра в диаметре, вес — 10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килограммов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Раффлезия Арноль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8145747" cy="535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дним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самых опасных фактов природы является то, что примерно 75% углекислого газа (CO2) от человеческой деятельности за последние 20 лет поступило в атмосферу после сгорания различных видов ископаемого топлива. Второй значимой причиной</a:t>
            </a:r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увеличения CO2 стала вырубка лесов.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zhivaja-priroda.ru/wp-content/uploads/2014/07/plamj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48880"/>
            <a:ext cx="655771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убы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мышей способны прогрызть достаточно твердые материалы, такие как: бетон, свинец, пластик. Пристрастие сгрызать все на своем пути объясняется тем, что их зубы растут с невероятной скоростью до 12 см в год и они вынуждены стачивать главное орудие, что бы поддерживать в удобных для себя пределах около 6 мм. Еще к интересным фактам про мышей, можно отнести то, что они не любят сыр, но могут съесть его при подходящем случае. Также мыши могут прыгать до 46см, плавать и путешествовать вертикально или даже вверх ногами.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мыш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84984"/>
            <a:ext cx="57606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ЗНАЕТЕ ЛИ ВЫ, что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озы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имеют горизонтальные зрачки, которые почти прямоугольной формы, что дает обзор в 320-340 градусов. Они могут видеть практически все вокруг себя, при этом, не совершая никаких движений головой.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коз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584870" cy="526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310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Удивительные факты о природе</vt:lpstr>
      <vt:lpstr>А знаете ли вы, что в плодах маленьких желтых лимонов содержание сахара больше, чем в клубнике</vt:lpstr>
      <vt:lpstr>А ЗНАЕТЕ ЛИ ВЫ, что 85% растительной жизни планеты находится в океане. Вопреки этому факту, мы до сих пор считаем, что в лесах Амазонки произрастает основная масса растительного мира Земли.</vt:lpstr>
      <vt:lpstr>А ЗНАЕТЕ ЛИ ВЫ, что природа также способна одарить свои творения уникальными способностями. К примеру, электрические угри, способны вырабатывать разряды до 600 вольт</vt:lpstr>
      <vt:lpstr>А ЗНАЕТЕ ЛИ ВЫ, что крупнейшим цветком на Земле обладает растение под названием Раффлезия Арнольда. Размер цветка составляет около метра в диаметре, вес — 10 килограммов</vt:lpstr>
      <vt:lpstr> А ЗНАЕТЕ ЛИ ВЫ, что одним из самых опасных фактов природы является то, что примерно 75% углекислого газа (CO2) от человеческой деятельности за последние 20 лет поступило в атмосферу после сгорания различных видов ископаемого топлива. Второй значимой причиной увеличения CO2 стала вырубка лесов.</vt:lpstr>
      <vt:lpstr>А ЗНАЕТЕ ЛИ ВЫ, что зубы мышей способны прогрызть достаточно твердые материалы, такие как: бетон, свинец, пластик. Пристрастие сгрызать все на своем пути объясняется тем, что их зубы растут с невероятной скоростью до 12 см в год и они вынуждены стачивать главное орудие, что бы поддерживать в удобных для себя пределах около 6 мм. Еще к интересным фактам про мышей, можно отнести то, что они не любят сыр, но могут съесть его при подходящем случае. Также мыши могут прыгать до 46см, плавать и путешествовать вертикально или даже вверх ногами.</vt:lpstr>
      <vt:lpstr>А ЗНАЕТЕ ЛИ ВЫ, что козы имеют горизонтальные зрачки, которые почти прямоугольной формы, что дает обзор в 320-340 градусов. Они могут видеть практически все вокруг себя, при этом, не совершая никаких движений головой.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ЗЕЛЕНЫЕ ВОДЫ 85% растительной жизни планеты находится в океане. Вопреки этому факту, нам до сих пор говорят, что в лесах Амазонки произрастает основная масса растительного мира Земли.</dc:title>
  <dc:creator>Admin</dc:creator>
  <cp:lastModifiedBy>Отец</cp:lastModifiedBy>
  <cp:revision>33</cp:revision>
  <dcterms:created xsi:type="dcterms:W3CDTF">2016-02-20T14:40:36Z</dcterms:created>
  <dcterms:modified xsi:type="dcterms:W3CDTF">2022-11-29T18:28:47Z</dcterms:modified>
</cp:coreProperties>
</file>