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3" r:id="rId4"/>
    <p:sldId id="284" r:id="rId5"/>
    <p:sldId id="278" r:id="rId6"/>
    <p:sldId id="286" r:id="rId7"/>
    <p:sldId id="293" r:id="rId8"/>
    <p:sldId id="294" r:id="rId9"/>
    <p:sldId id="287" r:id="rId10"/>
    <p:sldId id="288" r:id="rId11"/>
    <p:sldId id="289" r:id="rId12"/>
    <p:sldId id="290" r:id="rId13"/>
    <p:sldId id="291" r:id="rId14"/>
    <p:sldId id="292" r:id="rId15"/>
    <p:sldId id="268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94" d="100"/>
          <a:sy n="94" d="100"/>
        </p:scale>
        <p:origin x="90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1.jpeg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2996952"/>
            <a:ext cx="7358063" cy="3075255"/>
          </a:xfrm>
        </p:spPr>
        <p:txBody>
          <a:bodyPr/>
          <a:lstStyle/>
          <a:p>
            <a:r>
              <a:rPr lang="ru-RU" sz="2800" b="1" i="1">
                <a:latin typeface="Times New Roman" panose="02020603050405020304" pitchFamily="18" charset="0"/>
                <a:cs typeface="Times New Roman" pitchFamily="18" charset="0"/>
              </a:rPr>
              <a:t> Проектная деятельность</a:t>
            </a:r>
            <a:r>
              <a:rPr lang="ru-RU" sz="28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br>
              <a:rPr lang="ru-RU" sz="28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8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«Почему слон грустный?»</a:t>
            </a:r>
            <a:r>
              <a:rPr lang="en-US" sz="28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br>
              <a:rPr lang="ru-RU" sz="2800" b="1" i="1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Подготовила:  Чмель Татьяна Викторовна, </a:t>
            </a:r>
            <a:b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   воспитатель МБДОУ№21 «Аленький цветочек»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F46634-9537-4A72-B218-EE31B9A6887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351607">
            <a:off x="5796136" y="188640"/>
            <a:ext cx="3187065" cy="2123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597756-26B3-4847-BF28-D4D4C64E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Рисование друзей для слона. Какого цвета может быть друг? Любого цвета(ответ детей)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E44516-BF34-4868-97FC-8D4EFBE79A2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018100">
            <a:off x="231194" y="2710409"/>
            <a:ext cx="4536504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B16B82-9297-4D76-9424-214F8B01CB7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38796">
            <a:off x="5033139" y="3837764"/>
            <a:ext cx="3967480" cy="250629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CEF88C-6A93-473F-8F38-F4A342AE6527}"/>
              </a:ext>
            </a:extLst>
          </p:cNvPr>
          <p:cNvSpPr txBox="1"/>
          <p:nvPr/>
        </p:nvSpPr>
        <p:spPr>
          <a:xfrm>
            <a:off x="5323444" y="1926349"/>
            <a:ext cx="3713052" cy="1591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На одном из рисунков слон выливает воду из хобота, друг может быть ещё и «душем».</a:t>
            </a:r>
          </a:p>
        </p:txBody>
      </p:sp>
    </p:spTree>
    <p:extLst>
      <p:ext uri="{BB962C8B-B14F-4D97-AF65-F5344CB8AC3E}">
        <p14:creationId xmlns:p14="http://schemas.microsoft.com/office/powerpoint/2010/main" val="70613708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5F5792-C698-468C-9C4B-753C029AC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860"/>
            <a:ext cx="8229600" cy="286827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Создание коллективной аппликации из цветной бумаги и газеты(дети по желанию выбирают подгруппу, размер листа А3)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3ACF79-0AED-4E68-91A9-6F3AA85F7D2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1988840"/>
            <a:ext cx="4351655" cy="24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B9D601-EDFB-494E-88D5-CDBDC29077A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85172">
            <a:off x="4932040" y="4292749"/>
            <a:ext cx="3967480" cy="2231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FBC220-2970-4D70-94A8-A4F32A1B607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370026">
            <a:off x="640721" y="4436765"/>
            <a:ext cx="3937000" cy="2159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951617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4F585-B6E4-439E-BB20-D8DA23D44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492896"/>
            <a:ext cx="5400600" cy="1152128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Работа над  созданием друзей в коллективе, это очень интересно, познавательно, позитивно , весело, а главное идет обсуждение и  вырабатывается умение взаимодействовать в коллективе.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909B7B-7726-4C05-A3D1-628B68E1690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303898">
            <a:off x="5436096" y="1556792"/>
            <a:ext cx="3600400" cy="215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6C7667-B84D-46EF-BB94-2E9E62F1F84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79563">
            <a:off x="5436096" y="3906520"/>
            <a:ext cx="3062605" cy="295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CB6C9B-1697-4FD4-933F-FE9D158979F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257362">
            <a:off x="1059608" y="4365104"/>
            <a:ext cx="3640408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576581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C20DE-D56B-41F6-8D37-E0D39E5D4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6344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Итоги проекта : Дети очень старались, трудились, для них это интересный, новый и сложный опыт.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1C40BD-6FBE-4A9C-BFA3-4FCB1838AAB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295388">
            <a:off x="439544" y="2169160"/>
            <a:ext cx="4479925" cy="291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21CAA9-CAAE-41A2-9490-E2C916A1AA7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97046">
            <a:off x="4283968" y="4027487"/>
            <a:ext cx="4543425" cy="25558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1E1763-409A-40B7-8734-6A42809B35E1}"/>
              </a:ext>
            </a:extLst>
          </p:cNvPr>
          <p:cNvSpPr txBox="1"/>
          <p:nvPr/>
        </p:nvSpPr>
        <p:spPr>
          <a:xfrm>
            <a:off x="5148063" y="2963424"/>
            <a:ext cx="3615829" cy="645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ru-RU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Выставка работ в приемной, для сотрудников и родителей.</a:t>
            </a:r>
            <a:endParaRPr lang="ru-RU" sz="1800" b="1" i="1"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428686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87F4F-6F5B-423B-A0D0-DA78DF91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16024"/>
          </a:xfrm>
        </p:spPr>
        <p:txBody>
          <a:bodyPr/>
          <a:lstStyle/>
          <a:p>
            <a:r>
              <a:rPr lang="ru-RU" sz="2800" b="1" i="1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И всё таки слоны умеют улыбаться! Пока они маленькие, они как дети любят резвиться и играть в футбол, хлопать ушами от удовольствия.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D722B5-7EA8-4796-85FD-B052318CE1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120948">
            <a:off x="312067" y="1772555"/>
            <a:ext cx="3940810" cy="3059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365673-F0A3-4F08-B76D-9C8C0352552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84282">
            <a:off x="4530270" y="2123529"/>
            <a:ext cx="4139565" cy="4139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0A8111-3B5A-4F41-AE98-9B04ED30187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890292">
            <a:off x="2123728" y="4021452"/>
            <a:ext cx="2999489" cy="2645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55282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2425451" y="3244334"/>
            <a:ext cx="38764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anose="02020603050405020304" pitchFamily="18" charset="0"/>
                <a:cs typeface="Times New Roman" pitchFamily="18" charset="0"/>
              </a:rPr>
              <a:t> Спасибо за  внимание!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0D756-597B-43B1-B802-84DF79C4D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sz="2800" b="1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проекта</a:t>
            </a:r>
            <a:r>
              <a:rPr lang="ru-RU" sz="28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8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B78B9A-3CF5-4AE9-99D8-358F4A749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5410944" cy="4137323"/>
          </a:xfrm>
        </p:spPr>
        <p:txBody>
          <a:bodyPr/>
          <a:lstStyle/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ru-RU" sz="18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Обитатели Африки-слоны</a:t>
            </a:r>
          </a:p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( 22 сентября-  Всемирный день защиты слонов) </a:t>
            </a:r>
          </a:p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Тип проекта: творческо-информационный.  </a:t>
            </a:r>
          </a:p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По количеству участников -  со всеми воспитанниками группы, </a:t>
            </a:r>
          </a:p>
          <a:p>
            <a:pPr marL="45720" marR="100330" indent="-6350">
              <a:lnSpc>
                <a:spcPct val="103000"/>
              </a:lnSpc>
              <a:spcAft>
                <a:spcPct val="0"/>
              </a:spcAft>
            </a:pPr>
            <a:r>
              <a:rPr lang="en-US" sz="2400" b="1" i="1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Сроки  реализации проекта</a:t>
            </a: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:</a:t>
            </a:r>
            <a:r>
              <a:rPr lang="en-US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 С10.10.2022-17.10.2022 </a:t>
            </a:r>
          </a:p>
          <a:p>
            <a:pPr marL="0" indent="0">
              <a:buNone/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400" b="1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DE580D-F3BD-432B-A84D-D91CC6D9DA5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75275">
            <a:off x="5148064" y="2924944"/>
            <a:ext cx="3743960" cy="2807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76310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82D0E8-4E51-41E1-BF13-1F12F7CBD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418058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 цели и задачи проекта: </a:t>
            </a:r>
            <a:endParaRPr lang="ru-RU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B08329-926D-4277-9D3B-DD9D4D0D2F36}"/>
              </a:ext>
            </a:extLst>
          </p:cNvPr>
          <p:cNvSpPr txBox="1"/>
          <p:nvPr/>
        </p:nvSpPr>
        <p:spPr>
          <a:xfrm>
            <a:off x="179512" y="1964353"/>
            <a:ext cx="756084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100330" indent="-6350"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Цели: Развитие  экологического  воспитания   младших дошкольников. Формирование   правильного  отношения  к  представителям  животного  мира  Африки,  через реализацию в проектной деятельности. </a:t>
            </a:r>
          </a:p>
          <a:p>
            <a:pPr marL="6350" marR="100330" indent="-6350" fontAlgn="base">
              <a:spcAft>
                <a:spcPts val="25"/>
              </a:spcAft>
            </a:pPr>
            <a:endParaRPr lang="ru-RU" sz="2400" b="1" i="1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Задачи: Развить желание детей </a:t>
            </a: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узнать о видах слонов, образе их </a:t>
            </a: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жизни, месте обитания.</a:t>
            </a: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Формировать приемы рисования, </a:t>
            </a: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аппликации, как проявление </a:t>
            </a: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творческих способностей, </a:t>
            </a:r>
          </a:p>
          <a:p>
            <a:pPr marL="6350" marR="100330" indent="-6350" fontAlgn="base">
              <a:spcAft>
                <a:spcPts val="25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памяти, воображения.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ED1804-C737-4599-996F-876C2AED5BD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3379" y="3814791"/>
            <a:ext cx="3693802" cy="2508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456070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10E4E-2425-403A-823B-6AC591B5E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28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Проблемное поле проекта с точки зрения детей </a:t>
            </a:r>
            <a:endParaRPr lang="ru-RU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D852D8-BEA2-40CB-A2DF-ACEB48E5BFF5}"/>
              </a:ext>
            </a:extLst>
          </p:cNvPr>
          <p:cNvSpPr txBox="1"/>
          <p:nvPr/>
        </p:nvSpPr>
        <p:spPr>
          <a:xfrm>
            <a:off x="251520" y="1772816"/>
            <a:ext cx="4104456" cy="3828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 (детская):</a:t>
            </a:r>
          </a:p>
          <a:p>
            <a:r>
              <a:rPr lang="ru-RU" sz="2400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«Почему слоны всегда грустные?» Узнать и найти причину грусти слонов. </a:t>
            </a:r>
          </a:p>
          <a:p>
            <a:pPr marL="6350" marR="30480" indent="-6350">
              <a:lnSpc>
                <a:spcPct val="103000"/>
              </a:lnSpc>
              <a:spcAft>
                <a:spcPct val="0"/>
              </a:spcAft>
            </a:pPr>
            <a:endParaRPr lang="ru-RU" sz="2400" b="1" i="1"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</a:endParaRPr>
          </a:p>
          <a:p>
            <a:pPr marL="6350" marR="30480" indent="-6350">
              <a:lnSpc>
                <a:spcPct val="103000"/>
              </a:lnSpc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</a:t>
            </a:r>
            <a:r>
              <a:rPr lang="en-US" sz="2400" b="1" i="1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екта (детские)</a:t>
            </a: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друзей для слона, чтобы ему стало весело и интересно жить (рисунки,  коллективная аппликация)  </a:t>
            </a:r>
            <a:endParaRPr lang="ru-RU" sz="2400" b="1" i="1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841632-B7A7-4920-A0F7-CCCC884D804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032099" y="2850773"/>
            <a:ext cx="3744418" cy="2184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41404BC-536F-4622-BF6F-BB9CC3A7792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3731594"/>
            <a:ext cx="3096344" cy="2771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805697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E394A5-B1F1-4E72-9797-BD2A31B10F4B}"/>
              </a:ext>
            </a:extLst>
          </p:cNvPr>
          <p:cNvSpPr txBox="1"/>
          <p:nvPr/>
        </p:nvSpPr>
        <p:spPr>
          <a:xfrm>
            <a:off x="323528" y="1905024"/>
            <a:ext cx="5328592" cy="4312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itchFamily="18" charset="0"/>
              </a:rPr>
              <a:t> В дошкольном образовании появилось понятие «голос ребенка», смысл которого заключается в том, что взрослый должен создавать условия для детских высказываний по разным вопросам, т.е. создавать возможности для проявления индивидуальности детей. «Голос ребенка» во время утреннего круга  и послужил началом к проекту.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18BD93-EF94-47D0-BBCE-11A23F2D797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4846111" y="2927057"/>
            <a:ext cx="4671695" cy="262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77035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8BCB4-3C0A-4662-8551-8D55F07F8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Этапы проекта: беседы «Где живут и обитают слоны?», «Чем питаются слоны?»,  «Характерные особенности строения слонов?»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339BD1-C680-4AFF-B09A-6A74AF9062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297776">
            <a:off x="979289" y="1881627"/>
            <a:ext cx="4223385" cy="237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3F663B-FE51-44E5-A729-BFDD0391E96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331932">
            <a:off x="2051720" y="4243387"/>
            <a:ext cx="4159885" cy="23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50AFF3-B04D-4419-9916-83035371D65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636321">
            <a:off x="5379120" y="2847890"/>
            <a:ext cx="4095750" cy="2303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74802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F68FE6-E18A-45F8-BA74-C0038846F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Какие еще животные живут в Африке? Но конечно же зебры, жирафы, львы, бегемоты и крокодилы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899458-6657-4761-BD74-80488C5084B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27583">
            <a:off x="5526924" y="2424591"/>
            <a:ext cx="3293745" cy="219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етчатый жираф.">
            <a:extLst>
              <a:ext uri="{FF2B5EF4-FFF2-40B4-BE49-F238E27FC236}">
                <a16:creationId xmlns:a16="http://schemas.microsoft.com/office/drawing/2014/main" id="{39F840A3-03FF-4EE8-BC7E-C5885853D28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132100">
            <a:off x="1898999" y="4859268"/>
            <a:ext cx="2825115" cy="1871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29F2322-FE64-4E4A-A51E-880C8243D66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604414">
            <a:off x="5356150" y="4709148"/>
            <a:ext cx="2927350" cy="1907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9CED7E5-4BA5-479F-81EC-3BB399D3056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145690">
            <a:off x="850404" y="2283950"/>
            <a:ext cx="4223385" cy="237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31632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9678C-7EBD-4C98-841E-8142CC4FF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Почему Слоны живут в Зоопарке?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0E416F-20A2-4CD9-8487-687F4BCDA2E1}"/>
              </a:ext>
            </a:extLst>
          </p:cNvPr>
          <p:cNvSpPr txBox="1"/>
          <p:nvPr/>
        </p:nvSpPr>
        <p:spPr>
          <a:xfrm>
            <a:off x="323528" y="1775713"/>
            <a:ext cx="424847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Благодаря зоопаркам слонов можно увидеть практически в любой части земного шара. В Москве живут четыре индийских слона. Летом слоны гуляют на улице и плещутся в бассейне. Зимой живут в закрытом вольере - чтобы холодно не было. На Новый год слонам дарят елки -это для них отличная щетка и одновременно лакомство.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118FD6-7D60-47C8-83DD-7A1F9C34FD4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84871">
            <a:off x="5078050" y="2075825"/>
            <a:ext cx="3295650" cy="219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B67EE0-960E-4E32-BE94-079919CD9F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0893">
            <a:off x="4839585" y="4492871"/>
            <a:ext cx="3311525" cy="1862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714542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B0265-1931-4E8D-910E-B1AFFF248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346050"/>
          </a:xfrm>
        </p:spPr>
        <p:txBody>
          <a:bodyPr/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itchFamily="18" charset="0"/>
              </a:rPr>
              <a:t>Чтение книг ,обсуждение , загадывание загадок, рассматривание иллюстраций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F99EA7-C3D2-4EF9-9667-8648B62AF4A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606589">
            <a:off x="5249164" y="2825683"/>
            <a:ext cx="4031615" cy="2267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4AC6B0-12E1-4167-A5D8-FD99BE38220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093402">
            <a:off x="1912935" y="4665570"/>
            <a:ext cx="4159885" cy="23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552EAC-31C3-44F1-AC87-DC4C7DC4936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212748">
            <a:off x="654226" y="2295208"/>
            <a:ext cx="4031615" cy="2267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82979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Шаблон 2</Template>
  <Company/>
  <PresentationFormat>On-screen Show (4:3)</PresentationFormat>
  <Paragraphs>35</Paragraphs>
  <Slides>15</Slides>
  <Notes>0</Notes>
  <TotalTime>523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9">
      <vt:lpstr>Arial</vt:lpstr>
      <vt:lpstr>Calibri</vt:lpstr>
      <vt:lpstr>Times New Roman</vt:lpstr>
      <vt:lpstr>лица</vt:lpstr>
      <vt:lpstr> Проектная деятельность «Почему слон грустный?» Подготовила:  Чмель Татьяна Викторовна,    воспитатель МБДОУ№21 «Аленький цветочек»</vt:lpstr>
      <vt:lpstr>Тема проекта: </vt:lpstr>
      <vt:lpstr>Образовательные цели и задачи проекта: </vt:lpstr>
      <vt:lpstr>Проблемное поле проекта с точки зрения детей </vt:lpstr>
      <vt:lpstr>PowerPoint Presentation</vt:lpstr>
      <vt:lpstr>Этапы проекта: беседы «Где живут и обитают слоны?», «Чем питаются слоны?»,  «Характерные особенности строения слонов?»</vt:lpstr>
      <vt:lpstr>Какие еще животные живут в Африке? Но конечно же зебры, жирафы, львы, бегемоты и крокодилы</vt:lpstr>
      <vt:lpstr>Почему Слоны живут в Зоопарке?</vt:lpstr>
      <vt:lpstr>Чтение книг ,обсуждение , загадывание загадок, рассматривание иллюстраций</vt:lpstr>
      <vt:lpstr>Рисование друзей для слона. Какого цвета может быть друг? Любого цвета(ответ детей)</vt:lpstr>
      <vt:lpstr>Создание коллективной аппликации из цветной бумаги и газеты(дети по желанию выбирают подгруппу, размер листа А3)</vt:lpstr>
      <vt:lpstr>Работа над  созданием друзей в коллективе, это очень интересно, познавательно, позитивно , весело, а главное идет обсуждение и  вырабатывается умение взаимодействовать в коллективе.</vt:lpstr>
      <vt:lpstr>Итоги проекта : Дети очень старались, трудились, для них это интересный, новый и сложный опыт. </vt:lpstr>
      <vt:lpstr> И всё таки слоны умеют улыбаться! Пока они маленькие, они как дети любят резвиться и играть в футбол, хлопать ушами от удовольствия.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Название презентации</dc:title>
  <dc:creator>jul</dc:creator>
  <cp:lastModifiedBy>Пользователь</cp:lastModifiedBy>
  <cp:revision>24</cp:revision>
  <dcterms:created xsi:type="dcterms:W3CDTF">2016-05-11T09:30:30Z</dcterms:created>
  <dcterms:modified xsi:type="dcterms:W3CDTF">2022-12-04T10:24:47Z</dcterms:modified>
</cp:coreProperties>
</file>