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6" r:id="rId1"/>
  </p:sldMasterIdLst>
  <p:notesMasterIdLst>
    <p:notesMasterId r:id="rId5"/>
  </p:notesMasterIdLst>
  <p:handoutMasterIdLst>
    <p:handoutMasterId r:id="rId6"/>
  </p:handoutMasterIdLst>
  <p:sldIdLst>
    <p:sldId id="275" r:id="rId2"/>
    <p:sldId id="276" r:id="rId3"/>
    <p:sldId id="277" r:id="rId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ndar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ndar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ndar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ndar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ndar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ndar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ndar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ndar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ndar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009900"/>
    <a:srgbClr val="CC33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61" autoAdjust="0"/>
    <p:restoredTop sz="93909" autoAdjust="0"/>
  </p:normalViewPr>
  <p:slideViewPr>
    <p:cSldViewPr>
      <p:cViewPr>
        <p:scale>
          <a:sx n="80" d="100"/>
          <a:sy n="80" d="100"/>
        </p:scale>
        <p:origin x="-1110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352CDFC-E126-4585-BF00-21DAEB00C7BD}" type="datetimeFigureOut">
              <a:rPr lang="ru-RU"/>
              <a:pPr>
                <a:defRPr/>
              </a:pPr>
              <a:t>26.01.2022</a:t>
            </a:fld>
            <a:endParaRPr lang="ru-RU"/>
          </a:p>
        </p:txBody>
      </p:sp>
      <p:sp>
        <p:nvSpPr>
          <p:cNvPr id="266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66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D2095EB-4858-4173-9347-D1A95E6BD4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214B5D9-BC4E-42A8-9004-2AD2465E0A8B}" type="datetimeFigureOut">
              <a:rPr lang="ru-RU"/>
              <a:pPr>
                <a:defRPr/>
              </a:pPr>
              <a:t>26.01.2022</a:t>
            </a:fld>
            <a:endParaRPr lang="ru-RU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6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7333A12-C2E7-460F-9397-6E4F05467F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26DC27A-0004-41FC-9FF0-4E8870BD6EDE}" type="datetimeFigureOut">
              <a:rPr lang="ru-RU" smtClean="0"/>
              <a:pPr>
                <a:defRPr/>
              </a:pPr>
              <a:t>26.01.2022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7B9140-355C-4279-BBAF-1676B76B077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F9B66A1-6B27-48DA-80F3-362B17949FB2}" type="datetimeFigureOut">
              <a:rPr lang="ru-RU" smtClean="0"/>
              <a:pPr>
                <a:defRPr/>
              </a:pPr>
              <a:t>26.01.2022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7CDD51-0F4E-4789-9F6A-5D72C157294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F8642F0-6380-4A01-BE1F-9F05D31333AD}" type="datetimeFigureOut">
              <a:rPr lang="ru-RU" smtClean="0"/>
              <a:pPr>
                <a:defRPr/>
              </a:pPr>
              <a:t>26.01.2022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948E2C-5676-4512-A655-BC846CC711F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0402C19-CFD1-4680-B880-0E594F1BE59E}" type="datetimeFigureOut">
              <a:rPr lang="ru-RU" smtClean="0"/>
              <a:pPr>
                <a:defRPr/>
              </a:pPr>
              <a:t>26.01.2022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E3F7D2-34ED-4659-B0FF-BCDBB9757B2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ED2FBB5-5F05-42B4-AB5D-805083B9CE1B}" type="datetimeFigureOut">
              <a:rPr lang="ru-RU" smtClean="0"/>
              <a:pPr>
                <a:defRPr/>
              </a:pPr>
              <a:t>26.01.2022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0FC6A4-7037-4BA6-83CF-2E03C45804E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AF5D276-58B9-4782-A93E-D3F109F38AA9}" type="datetimeFigureOut">
              <a:rPr lang="ru-RU" smtClean="0"/>
              <a:pPr>
                <a:defRPr/>
              </a:pPr>
              <a:t>26.01.2022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25C7D6-5DA5-4126-B535-EE54135C622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E7B85E6-519A-47E4-8FF0-36A84F32E77A}" type="datetimeFigureOut">
              <a:rPr lang="ru-RU" smtClean="0"/>
              <a:pPr>
                <a:defRPr/>
              </a:pPr>
              <a:t>26.01.2022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F49DC-2317-4054-A236-66E56EE6974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5239854-0BDE-43F5-B08E-209E98E4E2C4}" type="datetimeFigureOut">
              <a:rPr lang="ru-RU" smtClean="0"/>
              <a:pPr>
                <a:defRPr/>
              </a:pPr>
              <a:t>26.01.2022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1EA67E-FA36-49EA-8BF9-42779354C9A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6E74952-4DE4-42AE-8276-B4DA1E3D80B1}" type="datetimeFigureOut">
              <a:rPr lang="ru-RU" smtClean="0"/>
              <a:pPr>
                <a:defRPr/>
              </a:pPr>
              <a:t>26.01.2022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413220-15A9-420E-8083-A1052451ED2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9AD5D21-C2E4-46BF-8ABF-F9DDB1C999FF}" type="datetimeFigureOut">
              <a:rPr lang="ru-RU" smtClean="0"/>
              <a:pPr>
                <a:defRPr/>
              </a:pPr>
              <a:t>26.01.2022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56E950-34CA-4693-853A-2F51815CD41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35C5324-ECD5-45B2-BB2F-960435C3C05C}" type="datetimeFigureOut">
              <a:rPr lang="ru-RU" smtClean="0"/>
              <a:pPr>
                <a:defRPr/>
              </a:pPr>
              <a:t>26.01.2022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559FC7-E283-4CDF-BBF8-D695B50821F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A91FE21-0AC1-45D2-A7F1-F6FCAA74E0A7}" type="datetimeFigureOut">
              <a:rPr lang="ru-RU" smtClean="0"/>
              <a:pPr>
                <a:defRPr/>
              </a:pPr>
              <a:t>26.01.2022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D6838E34-1BFB-4470-B8FB-DE099287F40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  <p:sldLayoutId id="2147483778" r:id="rId2"/>
    <p:sldLayoutId id="2147483779" r:id="rId3"/>
    <p:sldLayoutId id="2147483780" r:id="rId4"/>
    <p:sldLayoutId id="2147483781" r:id="rId5"/>
    <p:sldLayoutId id="2147483782" r:id="rId6"/>
    <p:sldLayoutId id="2147483783" r:id="rId7"/>
    <p:sldLayoutId id="2147483784" r:id="rId8"/>
    <p:sldLayoutId id="2147483785" r:id="rId9"/>
    <p:sldLayoutId id="2147483786" r:id="rId10"/>
    <p:sldLayoutId id="214748378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>
          <a:xfrm>
            <a:off x="457200" y="338138"/>
            <a:ext cx="8229600" cy="1290637"/>
          </a:xfrm>
        </p:spPr>
        <p:txBody>
          <a:bodyPr/>
          <a:lstStyle/>
          <a:p>
            <a:pPr eaLnBrk="1" hangingPunct="1"/>
            <a:endParaRPr lang="ru-RU" sz="6000" dirty="0" smtClean="0">
              <a:latin typeface="Arial" charset="0"/>
              <a:cs typeface="Arial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899592" y="764704"/>
          <a:ext cx="6883158" cy="5838520"/>
        </p:xfrm>
        <a:graphic>
          <a:graphicData uri="http://schemas.openxmlformats.org/drawingml/2006/table">
            <a:tbl>
              <a:tblPr/>
              <a:tblGrid>
                <a:gridCol w="1146159"/>
                <a:gridCol w="1146159"/>
                <a:gridCol w="1146159"/>
                <a:gridCol w="1146159"/>
                <a:gridCol w="1146935"/>
                <a:gridCol w="1151587"/>
              </a:tblGrid>
              <a:tr h="5838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PT Astra Serif"/>
                          <a:ea typeface="Calibri"/>
                          <a:cs typeface="Times New Roman"/>
                        </a:rPr>
                        <a:t>H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24" marR="675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PT Astra Serif"/>
                          <a:ea typeface="Calibri"/>
                          <a:cs typeface="Times New Roman"/>
                        </a:rPr>
                        <a:t>E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24" marR="675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FF0000"/>
                          </a:solidFill>
                          <a:latin typeface="PT Astra Serif"/>
                          <a:ea typeface="Calibri"/>
                          <a:cs typeface="Times New Roman"/>
                        </a:rPr>
                        <a:t>A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24" marR="675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PT Astra Serif"/>
                          <a:ea typeface="Calibri"/>
                          <a:cs typeface="Times New Roman"/>
                        </a:rPr>
                        <a:t>D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24" marR="675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838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FF0000"/>
                          </a:solidFill>
                          <a:latin typeface="PT Astra Serif"/>
                          <a:ea typeface="Calibri"/>
                          <a:cs typeface="Times New Roman"/>
                        </a:rPr>
                        <a:t>P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24" marR="675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PT Astra Serif"/>
                          <a:ea typeface="Calibri"/>
                          <a:cs typeface="Times New Roman"/>
                        </a:rPr>
                        <a:t>L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24" marR="675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PT Astra Serif"/>
                          <a:ea typeface="Calibri"/>
                          <a:cs typeface="Times New Roman"/>
                        </a:rPr>
                        <a:t>U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24" marR="675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PT Astra Serif"/>
                          <a:ea typeface="Calibri"/>
                          <a:cs typeface="Times New Roman"/>
                        </a:rPr>
                        <a:t>M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24" marR="675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PT Astra Serif"/>
                          <a:ea typeface="Calibri"/>
                          <a:cs typeface="Times New Roman"/>
                        </a:rPr>
                        <a:t>P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24" marR="675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38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PT Astra Serif"/>
                          <a:ea typeface="Calibri"/>
                          <a:cs typeface="Times New Roman"/>
                        </a:rPr>
                        <a:t>S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24" marR="675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FF0000"/>
                          </a:solidFill>
                          <a:latin typeface="PT Astra Serif"/>
                          <a:ea typeface="Calibri"/>
                          <a:cs typeface="Times New Roman"/>
                        </a:rPr>
                        <a:t>P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24" marR="675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PT Astra Serif"/>
                          <a:ea typeface="Calibri"/>
                          <a:cs typeface="Times New Roman"/>
                        </a:rPr>
                        <a:t>O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24" marR="675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PT Astra Serif"/>
                          <a:ea typeface="Calibri"/>
                          <a:cs typeface="Times New Roman"/>
                        </a:rPr>
                        <a:t>R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24" marR="675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PT Astra Serif"/>
                          <a:ea typeface="Calibri"/>
                          <a:cs typeface="Times New Roman"/>
                        </a:rPr>
                        <a:t>T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24" marR="675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7524" marR="675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38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FF0000"/>
                          </a:solidFill>
                          <a:latin typeface="PT Astra Serif"/>
                          <a:ea typeface="Calibri"/>
                          <a:cs typeface="Times New Roman"/>
                        </a:rPr>
                        <a:t>E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24" marR="675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PT Astra Serif"/>
                          <a:ea typeface="Calibri"/>
                          <a:cs typeface="Times New Roman"/>
                        </a:rPr>
                        <a:t>Y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24" marR="675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PT Astra Serif"/>
                          <a:ea typeface="Calibri"/>
                          <a:cs typeface="Times New Roman"/>
                        </a:rPr>
                        <a:t>E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24" marR="675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PT Astra Serif"/>
                          <a:ea typeface="Calibri"/>
                          <a:cs typeface="Times New Roman"/>
                        </a:rPr>
                        <a:t>S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24" marR="675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838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PT Astra Serif"/>
                          <a:ea typeface="Calibri"/>
                          <a:cs typeface="Times New Roman"/>
                        </a:rPr>
                        <a:t>D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24" marR="675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FF0000"/>
                          </a:solidFill>
                          <a:latin typeface="PT Astra Serif"/>
                          <a:ea typeface="Calibri"/>
                          <a:cs typeface="Times New Roman"/>
                        </a:rPr>
                        <a:t>A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24" marR="675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PT Astra Serif"/>
                          <a:ea typeface="Calibri"/>
                          <a:cs typeface="Times New Roman"/>
                        </a:rPr>
                        <a:t>R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24" marR="675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PT Astra Serif"/>
                          <a:ea typeface="Calibri"/>
                          <a:cs typeface="Times New Roman"/>
                        </a:rPr>
                        <a:t>K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24" marR="675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838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PT Astra Serif"/>
                          <a:ea typeface="Calibri"/>
                          <a:cs typeface="Times New Roman"/>
                        </a:rPr>
                        <a:t>C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24" marR="675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PT Astra Serif"/>
                          <a:ea typeface="Calibri"/>
                          <a:cs typeface="Times New Roman"/>
                        </a:rPr>
                        <a:t>U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24" marR="675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FF0000"/>
                          </a:solidFill>
                          <a:latin typeface="PT Astra Serif"/>
                          <a:ea typeface="Calibri"/>
                          <a:cs typeface="Times New Roman"/>
                        </a:rPr>
                        <a:t>R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24" marR="675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PT Astra Serif"/>
                          <a:ea typeface="Calibri"/>
                          <a:cs typeface="Times New Roman"/>
                        </a:rPr>
                        <a:t>L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24" marR="675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PT Astra Serif"/>
                          <a:ea typeface="Calibri"/>
                          <a:cs typeface="Times New Roman"/>
                        </a:rPr>
                        <a:t>Y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24" marR="675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838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PT Astra Serif"/>
                          <a:ea typeface="Calibri"/>
                          <a:cs typeface="Times New Roman"/>
                        </a:rPr>
                        <a:t>F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24" marR="675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FF0000"/>
                          </a:solidFill>
                          <a:latin typeface="PT Astra Serif"/>
                          <a:ea typeface="Calibri"/>
                          <a:cs typeface="Times New Roman"/>
                        </a:rPr>
                        <a:t>A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24" marR="675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PT Astra Serif"/>
                          <a:ea typeface="Calibri"/>
                          <a:cs typeface="Times New Roman"/>
                        </a:rPr>
                        <a:t>I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24" marR="675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PT Astra Serif"/>
                          <a:ea typeface="Calibri"/>
                          <a:cs typeface="Times New Roman"/>
                        </a:rPr>
                        <a:t>R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24" marR="675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838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FF0000"/>
                          </a:solidFill>
                          <a:latin typeface="PT Astra Serif"/>
                          <a:ea typeface="Calibri"/>
                          <a:cs typeface="Times New Roman"/>
                        </a:rPr>
                        <a:t>N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24" marR="675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PT Astra Serif"/>
                          <a:ea typeface="Calibri"/>
                          <a:cs typeface="Times New Roman"/>
                        </a:rPr>
                        <a:t>O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24" marR="675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PT Astra Serif"/>
                          <a:ea typeface="Calibri"/>
                          <a:cs typeface="Times New Roman"/>
                        </a:rPr>
                        <a:t>S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24" marR="675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PT Astra Serif"/>
                          <a:ea typeface="Calibri"/>
                          <a:cs typeface="Times New Roman"/>
                        </a:rPr>
                        <a:t>E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24" marR="675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838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PT Astra Serif"/>
                          <a:ea typeface="Calibri"/>
                          <a:cs typeface="Times New Roman"/>
                        </a:rPr>
                        <a:t>F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24" marR="675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PT Astra Serif"/>
                          <a:ea typeface="Calibri"/>
                          <a:cs typeface="Times New Roman"/>
                        </a:rPr>
                        <a:t>A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24" marR="675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FF0000"/>
                          </a:solidFill>
                          <a:latin typeface="PT Astra Serif"/>
                          <a:ea typeface="Calibri"/>
                          <a:cs typeface="Times New Roman"/>
                        </a:rPr>
                        <a:t>C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24" marR="675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PT Astra Serif"/>
                          <a:ea typeface="Calibri"/>
                          <a:cs typeface="Times New Roman"/>
                        </a:rPr>
                        <a:t>E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24" marR="675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838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PT Astra Serif"/>
                          <a:ea typeface="Calibri"/>
                          <a:cs typeface="Times New Roman"/>
                        </a:rPr>
                        <a:t>B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24" marR="675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PT Astra Serif"/>
                          <a:ea typeface="Calibri"/>
                          <a:cs typeface="Times New Roman"/>
                        </a:rPr>
                        <a:t>L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24" marR="675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PT Astra Serif"/>
                          <a:ea typeface="Calibri"/>
                          <a:cs typeface="Times New Roman"/>
                        </a:rPr>
                        <a:t>U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24" marR="675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FF0000"/>
                          </a:solidFill>
                          <a:latin typeface="PT Astra Serif"/>
                          <a:ea typeface="Calibri"/>
                          <a:cs typeface="Times New Roman"/>
                        </a:rPr>
                        <a:t>E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24" marR="675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9154" name="Picture 2" descr="C:\Users\Angl10\Downloads\pngtree-huanghuo-police-ring-background-white-box-image_72197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32656"/>
            <a:ext cx="8986950" cy="619268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403648" y="1484784"/>
            <a:ext cx="708995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2060"/>
                </a:solidFill>
                <a:latin typeface="Bodoni MT Black" pitchFamily="18" charset="0"/>
              </a:rPr>
              <a:t>Dear boys and girls!</a:t>
            </a:r>
          </a:p>
          <a:p>
            <a:r>
              <a:rPr lang="en-US" sz="2000" dirty="0" smtClean="0">
                <a:solidFill>
                  <a:srgbClr val="002060"/>
                </a:solidFill>
                <a:latin typeface="Bodoni MT Black" pitchFamily="18" charset="0"/>
              </a:rPr>
              <a:t>We have a bank robbery! As we know there are</a:t>
            </a:r>
          </a:p>
          <a:p>
            <a:r>
              <a:rPr lang="en-US" sz="2000" dirty="0" smtClean="0">
                <a:solidFill>
                  <a:srgbClr val="002060"/>
                </a:solidFill>
                <a:latin typeface="Bodoni MT Black" pitchFamily="18" charset="0"/>
              </a:rPr>
              <a:t>two robbers. We don’t know their appearance, please</a:t>
            </a:r>
          </a:p>
          <a:p>
            <a:r>
              <a:rPr lang="en-US" sz="2000" dirty="0" smtClean="0">
                <a:solidFill>
                  <a:srgbClr val="002060"/>
                </a:solidFill>
                <a:latin typeface="Bodoni MT Black" pitchFamily="18" charset="0"/>
              </a:rPr>
              <a:t>help us to catch them! You have only 40 minutes to </a:t>
            </a:r>
          </a:p>
          <a:p>
            <a:r>
              <a:rPr lang="en-US" sz="2000" dirty="0" smtClean="0">
                <a:solidFill>
                  <a:srgbClr val="002060"/>
                </a:solidFill>
                <a:latin typeface="Bodoni MT Black" pitchFamily="18" charset="0"/>
              </a:rPr>
              <a:t>make a full description.</a:t>
            </a:r>
          </a:p>
          <a:p>
            <a:r>
              <a:rPr lang="en-US" sz="2000" dirty="0" smtClean="0">
                <a:solidFill>
                  <a:srgbClr val="002060"/>
                </a:solidFill>
                <a:latin typeface="Bodoni MT Black" pitchFamily="18" charset="0"/>
              </a:rPr>
              <a:t>Contact us after your work.</a:t>
            </a:r>
          </a:p>
          <a:p>
            <a:r>
              <a:rPr lang="en-US" sz="2000" dirty="0" smtClean="0">
                <a:solidFill>
                  <a:srgbClr val="002060"/>
                </a:solidFill>
                <a:latin typeface="Bodoni MT Black" pitchFamily="18" charset="0"/>
              </a:rPr>
              <a:t>With great respect,</a:t>
            </a:r>
          </a:p>
          <a:p>
            <a:r>
              <a:rPr lang="en-US" sz="2000" dirty="0" smtClean="0">
                <a:solidFill>
                  <a:srgbClr val="002060"/>
                </a:solidFill>
                <a:latin typeface="Bodoni MT Black" pitchFamily="18" charset="0"/>
              </a:rPr>
              <a:t>Police department of Nashville.</a:t>
            </a:r>
            <a:endParaRPr lang="ru-RU" sz="2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3600" dirty="0" smtClean="0"/>
              <a:t>Describe these people. Use grammatical constructions and vocabulary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en-US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image1.jpe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24866" y="1600200"/>
            <a:ext cx="7094267" cy="45259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1660</TotalTime>
  <Words>101</Words>
  <Application>Microsoft Office PowerPoint</Application>
  <PresentationFormat>Экран (4:3)</PresentationFormat>
  <Paragraphs>59</Paragraphs>
  <Slides>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Слайд 1</vt:lpstr>
      <vt:lpstr>Слайд 2</vt:lpstr>
      <vt:lpstr>     Describe these people. Use grammatical constructions and vocabulary  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Открытый урок</dc:title>
  <dc:creator>USER</dc:creator>
  <cp:lastModifiedBy>Angl10</cp:lastModifiedBy>
  <cp:revision>173</cp:revision>
  <dcterms:created xsi:type="dcterms:W3CDTF">2013-03-25T10:07:16Z</dcterms:created>
  <dcterms:modified xsi:type="dcterms:W3CDTF">2022-01-26T17:24:41Z</dcterms:modified>
</cp:coreProperties>
</file>