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1" r:id="rId1"/>
  </p:sldMasterIdLst>
  <p:notesMasterIdLst>
    <p:notesMasterId r:id="rId12"/>
  </p:notesMasterIdLst>
  <p:sldIdLst>
    <p:sldId id="256" r:id="rId2"/>
    <p:sldId id="261" r:id="rId3"/>
    <p:sldId id="262" r:id="rId4"/>
    <p:sldId id="268" r:id="rId5"/>
    <p:sldId id="263" r:id="rId6"/>
    <p:sldId id="269" r:id="rId7"/>
    <p:sldId id="270" r:id="rId8"/>
    <p:sldId id="273" r:id="rId9"/>
    <p:sldId id="264" r:id="rId10"/>
    <p:sldId id="265" r:id="rId11"/>
  </p:sldIdLst>
  <p:sldSz cx="12192000" cy="6858000"/>
  <p:notesSz cx="6858000" cy="9144000"/>
  <p:custDataLst>
    <p:tags r:id="rId1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800000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6BA911-0426-40A4-9246-EF5309A49BC7}" type="datetimeFigureOut">
              <a:rPr lang="ru-RU" smtClean="0"/>
              <a:t>08.09.2022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781256-8C35-485D-9E3F-BB8B6539C2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024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D607AA-1AC7-44B4-891C-76B62D6BA76D}" type="slidenum">
              <a:rPr lang="ru-RU"/>
              <a:pPr/>
              <a:t>4</a:t>
            </a:fld>
            <a:endParaRPr lang="ru-RU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r>
              <a:rPr lang="ru-RU"/>
              <a:t>Материал к уроку № 1 по теме </a:t>
            </a:r>
            <a:r>
              <a:rPr lang="ru-RU" b="1"/>
              <a:t>«Десятичная система счисления»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655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BFC819-2D7B-47EF-9065-6C5BF4F5FE64}" type="slidenum">
              <a:rPr lang="ru-RU"/>
              <a:pPr/>
              <a:t>6</a:t>
            </a:fld>
            <a:endParaRPr lang="ru-RU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r>
              <a:rPr lang="ru-RU"/>
              <a:t>Материал к уроку № 1 по теме </a:t>
            </a:r>
            <a:r>
              <a:rPr lang="ru-RU" b="1"/>
              <a:t>«Десятичная система счисления»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4988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2964B7-3429-48A8-B1DE-1C37B15F9C93}" type="slidenum">
              <a:rPr lang="ru-RU"/>
              <a:pPr/>
              <a:t>7</a:t>
            </a:fld>
            <a:endParaRPr lang="ru-RU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r>
              <a:rPr lang="ru-RU"/>
              <a:t>Материал к уроку № 1 по теме </a:t>
            </a:r>
            <a:r>
              <a:rPr lang="ru-RU" b="1"/>
              <a:t>«Десятичная система счисления»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5560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24B14D-06E6-48DF-A284-D3E6520DC9EF}" type="slidenum">
              <a:rPr lang="ru-RU"/>
              <a:pPr/>
              <a:t>8</a:t>
            </a:fld>
            <a:endParaRPr lang="ru-RU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r>
              <a:rPr lang="ru-RU"/>
              <a:t>Материал к уроку № 1 по теме </a:t>
            </a:r>
            <a:r>
              <a:rPr lang="ru-RU" b="1"/>
              <a:t>«Десятичная система счисления»</a:t>
            </a:r>
          </a:p>
        </p:txBody>
      </p:sp>
    </p:spTree>
    <p:extLst>
      <p:ext uri="{BB962C8B-B14F-4D97-AF65-F5344CB8AC3E}">
        <p14:creationId xmlns:p14="http://schemas.microsoft.com/office/powerpoint/2010/main" val="1878327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3920" y="2129984"/>
            <a:ext cx="10364160" cy="14703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9761" y="3885528"/>
            <a:ext cx="85344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726" indent="0" algn="ctr">
              <a:buNone/>
              <a:defRPr/>
            </a:lvl2pPr>
            <a:lvl3pPr marL="829452" indent="0" algn="ctr">
              <a:buNone/>
              <a:defRPr/>
            </a:lvl3pPr>
            <a:lvl4pPr marL="1244178" indent="0" algn="ctr">
              <a:buNone/>
              <a:defRPr/>
            </a:lvl4pPr>
            <a:lvl5pPr marL="1658904" indent="0" algn="ctr">
              <a:buNone/>
              <a:defRPr/>
            </a:lvl5pPr>
            <a:lvl6pPr marL="2073631" indent="0" algn="ctr">
              <a:buNone/>
              <a:defRPr/>
            </a:lvl6pPr>
            <a:lvl7pPr marL="2488357" indent="0" algn="ctr">
              <a:buNone/>
              <a:defRPr/>
            </a:lvl7pPr>
            <a:lvl8pPr marL="2903083" indent="0" algn="ctr">
              <a:buNone/>
              <a:defRPr/>
            </a:lvl8pPr>
            <a:lvl9pPr marL="3317809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378C3F1D-74F4-4D8D-A289-605092E5ED19}" type="datetimeFigureOut">
              <a:rPr lang="ru-RU" smtClean="0"/>
              <a:t>08.09.2022</a:t>
            </a:fld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1A55298-E6C9-46F9-8632-F8AB372074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957373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378C3F1D-74F4-4D8D-A289-605092E5ED19}" type="datetimeFigureOut">
              <a:rPr lang="ru-RU" smtClean="0"/>
              <a:t>08.09.2022</a:t>
            </a:fld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1A55298-E6C9-46F9-8632-F8AB372074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656263"/>
      </p:ext>
    </p:extLst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3920" y="273630"/>
            <a:ext cx="2741760" cy="585421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8640" y="273630"/>
            <a:ext cx="8040960" cy="585421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378C3F1D-74F4-4D8D-A289-605092E5ED19}" type="datetimeFigureOut">
              <a:rPr lang="ru-RU" smtClean="0"/>
              <a:t>08.09.2022</a:t>
            </a:fld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1A55298-E6C9-46F9-8632-F8AB372074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10033"/>
      </p:ext>
    </p:extLst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378C3F1D-74F4-4D8D-A289-605092E5ED19}" type="datetimeFigureOut">
              <a:rPr lang="ru-RU" smtClean="0"/>
              <a:t>08.09.2022</a:t>
            </a:fld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1A55298-E6C9-46F9-8632-F8AB372074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7411886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840" y="4406864"/>
            <a:ext cx="10362240" cy="1362383"/>
          </a:xfrm>
        </p:spPr>
        <p:txBody>
          <a:bodyPr anchor="t"/>
          <a:lstStyle>
            <a:lvl1pPr algn="l">
              <a:defRPr sz="3628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840" y="2906225"/>
            <a:ext cx="10362240" cy="1500638"/>
          </a:xfrm>
        </p:spPr>
        <p:txBody>
          <a:bodyPr anchor="b"/>
          <a:lstStyle>
            <a:lvl1pPr marL="0" indent="0">
              <a:buNone/>
              <a:defRPr sz="1814"/>
            </a:lvl1pPr>
            <a:lvl2pPr marL="414726" indent="0">
              <a:buNone/>
              <a:defRPr sz="1633"/>
            </a:lvl2pPr>
            <a:lvl3pPr marL="829452" indent="0">
              <a:buNone/>
              <a:defRPr sz="1451"/>
            </a:lvl3pPr>
            <a:lvl4pPr marL="1244178" indent="0">
              <a:buNone/>
              <a:defRPr sz="1270"/>
            </a:lvl4pPr>
            <a:lvl5pPr marL="1658904" indent="0">
              <a:buNone/>
              <a:defRPr sz="1270"/>
            </a:lvl5pPr>
            <a:lvl6pPr marL="2073631" indent="0">
              <a:buNone/>
              <a:defRPr sz="1270"/>
            </a:lvl6pPr>
            <a:lvl7pPr marL="2488357" indent="0">
              <a:buNone/>
              <a:defRPr sz="1270"/>
            </a:lvl7pPr>
            <a:lvl8pPr marL="2903083" indent="0">
              <a:buNone/>
              <a:defRPr sz="1270"/>
            </a:lvl8pPr>
            <a:lvl9pPr marL="3317809" indent="0">
              <a:buNone/>
              <a:defRPr sz="127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378C3F1D-74F4-4D8D-A289-605092E5ED19}" type="datetimeFigureOut">
              <a:rPr lang="ru-RU" smtClean="0"/>
              <a:t>08.09.2022</a:t>
            </a:fld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1A55298-E6C9-46F9-8632-F8AB372074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666787"/>
      </p:ext>
    </p:extLst>
  </p:cSld>
  <p:clrMapOvr>
    <a:masterClrMapping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8640" y="1604330"/>
            <a:ext cx="5391360" cy="4523515"/>
          </a:xfrm>
        </p:spPr>
        <p:txBody>
          <a:bodyPr/>
          <a:lstStyle>
            <a:lvl1pPr>
              <a:defRPr sz="2540"/>
            </a:lvl1pPr>
            <a:lvl2pPr>
              <a:defRPr sz="2177"/>
            </a:lvl2pPr>
            <a:lvl3pPr>
              <a:defRPr sz="1814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84320" y="1604330"/>
            <a:ext cx="5391360" cy="4523515"/>
          </a:xfrm>
        </p:spPr>
        <p:txBody>
          <a:bodyPr/>
          <a:lstStyle>
            <a:lvl1pPr>
              <a:defRPr sz="2540"/>
            </a:lvl1pPr>
            <a:lvl2pPr>
              <a:defRPr sz="2177"/>
            </a:lvl2pPr>
            <a:lvl3pPr>
              <a:defRPr sz="1814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378C3F1D-74F4-4D8D-A289-605092E5ED19}" type="datetimeFigureOut">
              <a:rPr lang="ru-RU" smtClean="0"/>
              <a:t>08.09.2022</a:t>
            </a:fld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1A55298-E6C9-46F9-8632-F8AB372074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377364"/>
      </p:ext>
    </p:extLst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0561" y="275071"/>
            <a:ext cx="109728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0560" y="1535202"/>
            <a:ext cx="5385600" cy="639427"/>
          </a:xfrm>
        </p:spPr>
        <p:txBody>
          <a:bodyPr anchor="b"/>
          <a:lstStyle>
            <a:lvl1pPr marL="0" indent="0">
              <a:buNone/>
              <a:defRPr sz="2177" b="1"/>
            </a:lvl1pPr>
            <a:lvl2pPr marL="414726" indent="0">
              <a:buNone/>
              <a:defRPr sz="1814" b="1"/>
            </a:lvl2pPr>
            <a:lvl3pPr marL="829452" indent="0">
              <a:buNone/>
              <a:defRPr sz="1633" b="1"/>
            </a:lvl3pPr>
            <a:lvl4pPr marL="1244178" indent="0">
              <a:buNone/>
              <a:defRPr sz="1451" b="1"/>
            </a:lvl4pPr>
            <a:lvl5pPr marL="1658904" indent="0">
              <a:buNone/>
              <a:defRPr sz="1451" b="1"/>
            </a:lvl5pPr>
            <a:lvl6pPr marL="2073631" indent="0">
              <a:buNone/>
              <a:defRPr sz="1451" b="1"/>
            </a:lvl6pPr>
            <a:lvl7pPr marL="2488357" indent="0">
              <a:buNone/>
              <a:defRPr sz="1451" b="1"/>
            </a:lvl7pPr>
            <a:lvl8pPr marL="2903083" indent="0">
              <a:buNone/>
              <a:defRPr sz="1451" b="1"/>
            </a:lvl8pPr>
            <a:lvl9pPr marL="3317809" indent="0">
              <a:buNone/>
              <a:defRPr sz="1451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0560" y="2174629"/>
            <a:ext cx="5385600" cy="3951775"/>
          </a:xfrm>
        </p:spPr>
        <p:txBody>
          <a:bodyPr/>
          <a:lstStyle>
            <a:lvl1pPr>
              <a:defRPr sz="2177"/>
            </a:lvl1pPr>
            <a:lvl2pPr>
              <a:defRPr sz="1814"/>
            </a:lvl2pPr>
            <a:lvl3pPr>
              <a:defRPr sz="1633"/>
            </a:lvl3pPr>
            <a:lvl4pPr>
              <a:defRPr sz="1451"/>
            </a:lvl4pPr>
            <a:lvl5pPr>
              <a:defRPr sz="1451"/>
            </a:lvl5pPr>
            <a:lvl6pPr>
              <a:defRPr sz="1451"/>
            </a:lvl6pPr>
            <a:lvl7pPr>
              <a:defRPr sz="1451"/>
            </a:lvl7pPr>
            <a:lvl8pPr>
              <a:defRPr sz="1451"/>
            </a:lvl8pPr>
            <a:lvl9pPr>
              <a:defRPr sz="1451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921" y="1535202"/>
            <a:ext cx="5389440" cy="639427"/>
          </a:xfrm>
        </p:spPr>
        <p:txBody>
          <a:bodyPr anchor="b"/>
          <a:lstStyle>
            <a:lvl1pPr marL="0" indent="0">
              <a:buNone/>
              <a:defRPr sz="2177" b="1"/>
            </a:lvl1pPr>
            <a:lvl2pPr marL="414726" indent="0">
              <a:buNone/>
              <a:defRPr sz="1814" b="1"/>
            </a:lvl2pPr>
            <a:lvl3pPr marL="829452" indent="0">
              <a:buNone/>
              <a:defRPr sz="1633" b="1"/>
            </a:lvl3pPr>
            <a:lvl4pPr marL="1244178" indent="0">
              <a:buNone/>
              <a:defRPr sz="1451" b="1"/>
            </a:lvl4pPr>
            <a:lvl5pPr marL="1658904" indent="0">
              <a:buNone/>
              <a:defRPr sz="1451" b="1"/>
            </a:lvl5pPr>
            <a:lvl6pPr marL="2073631" indent="0">
              <a:buNone/>
              <a:defRPr sz="1451" b="1"/>
            </a:lvl6pPr>
            <a:lvl7pPr marL="2488357" indent="0">
              <a:buNone/>
              <a:defRPr sz="1451" b="1"/>
            </a:lvl7pPr>
            <a:lvl8pPr marL="2903083" indent="0">
              <a:buNone/>
              <a:defRPr sz="1451" b="1"/>
            </a:lvl8pPr>
            <a:lvl9pPr marL="3317809" indent="0">
              <a:buNone/>
              <a:defRPr sz="1451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921" y="2174629"/>
            <a:ext cx="5389440" cy="3951775"/>
          </a:xfrm>
        </p:spPr>
        <p:txBody>
          <a:bodyPr/>
          <a:lstStyle>
            <a:lvl1pPr>
              <a:defRPr sz="2177"/>
            </a:lvl1pPr>
            <a:lvl2pPr>
              <a:defRPr sz="1814"/>
            </a:lvl2pPr>
            <a:lvl3pPr>
              <a:defRPr sz="1633"/>
            </a:lvl3pPr>
            <a:lvl4pPr>
              <a:defRPr sz="1451"/>
            </a:lvl4pPr>
            <a:lvl5pPr>
              <a:defRPr sz="1451"/>
            </a:lvl5pPr>
            <a:lvl6pPr>
              <a:defRPr sz="1451"/>
            </a:lvl6pPr>
            <a:lvl7pPr>
              <a:defRPr sz="1451"/>
            </a:lvl7pPr>
            <a:lvl8pPr>
              <a:defRPr sz="1451"/>
            </a:lvl8pPr>
            <a:lvl9pPr>
              <a:defRPr sz="1451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378C3F1D-74F4-4D8D-A289-605092E5ED19}" type="datetimeFigureOut">
              <a:rPr lang="ru-RU" smtClean="0"/>
              <a:t>08.09.2022</a:t>
            </a:fld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1A55298-E6C9-46F9-8632-F8AB372074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3891624"/>
      </p:ext>
    </p:extLst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378C3F1D-74F4-4D8D-A289-605092E5ED19}" type="datetimeFigureOut">
              <a:rPr lang="ru-RU" smtClean="0"/>
              <a:t>08.09.2022</a:t>
            </a:fld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1A55298-E6C9-46F9-8632-F8AB372074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525086"/>
      </p:ext>
    </p:extLst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378C3F1D-74F4-4D8D-A289-605092E5ED19}" type="datetimeFigureOut">
              <a:rPr lang="ru-RU" smtClean="0"/>
              <a:t>08.09.2022</a:t>
            </a:fld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1A55298-E6C9-46F9-8632-F8AB372074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215761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0560" y="273629"/>
            <a:ext cx="4010880" cy="1160762"/>
          </a:xfrm>
        </p:spPr>
        <p:txBody>
          <a:bodyPr anchor="b"/>
          <a:lstStyle>
            <a:lvl1pPr algn="l">
              <a:defRPr sz="1814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7361" y="273629"/>
            <a:ext cx="6816000" cy="5852774"/>
          </a:xfrm>
        </p:spPr>
        <p:txBody>
          <a:bodyPr/>
          <a:lstStyle>
            <a:lvl1pPr>
              <a:defRPr sz="2903"/>
            </a:lvl1pPr>
            <a:lvl2pPr>
              <a:defRPr sz="2540"/>
            </a:lvl2pPr>
            <a:lvl3pPr>
              <a:defRPr sz="2177"/>
            </a:lvl3pPr>
            <a:lvl4pPr>
              <a:defRPr sz="1814"/>
            </a:lvl4pPr>
            <a:lvl5pPr>
              <a:defRPr sz="1814"/>
            </a:lvl5pPr>
            <a:lvl6pPr>
              <a:defRPr sz="1814"/>
            </a:lvl6pPr>
            <a:lvl7pPr>
              <a:defRPr sz="1814"/>
            </a:lvl7pPr>
            <a:lvl8pPr>
              <a:defRPr sz="1814"/>
            </a:lvl8pPr>
            <a:lvl9pPr>
              <a:defRPr sz="1814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0560" y="1434392"/>
            <a:ext cx="4010880" cy="4692013"/>
          </a:xfrm>
        </p:spPr>
        <p:txBody>
          <a:bodyPr/>
          <a:lstStyle>
            <a:lvl1pPr marL="0" indent="0">
              <a:buNone/>
              <a:defRPr sz="1270"/>
            </a:lvl1pPr>
            <a:lvl2pPr marL="414726" indent="0">
              <a:buNone/>
              <a:defRPr sz="1089"/>
            </a:lvl2pPr>
            <a:lvl3pPr marL="829452" indent="0">
              <a:buNone/>
              <a:defRPr sz="907"/>
            </a:lvl3pPr>
            <a:lvl4pPr marL="1244178" indent="0">
              <a:buNone/>
              <a:defRPr sz="816"/>
            </a:lvl4pPr>
            <a:lvl5pPr marL="1658904" indent="0">
              <a:buNone/>
              <a:defRPr sz="816"/>
            </a:lvl5pPr>
            <a:lvl6pPr marL="2073631" indent="0">
              <a:buNone/>
              <a:defRPr sz="816"/>
            </a:lvl6pPr>
            <a:lvl7pPr marL="2488357" indent="0">
              <a:buNone/>
              <a:defRPr sz="816"/>
            </a:lvl7pPr>
            <a:lvl8pPr marL="2903083" indent="0">
              <a:buNone/>
              <a:defRPr sz="816"/>
            </a:lvl8pPr>
            <a:lvl9pPr marL="3317809" indent="0">
              <a:buNone/>
              <a:defRPr sz="816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378C3F1D-74F4-4D8D-A289-605092E5ED19}" type="datetimeFigureOut">
              <a:rPr lang="ru-RU" smtClean="0"/>
              <a:t>08.09.2022</a:t>
            </a:fld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1A55298-E6C9-46F9-8632-F8AB372074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54933"/>
      </p:ext>
    </p:extLst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0401" y="4800025"/>
            <a:ext cx="7315200" cy="567420"/>
          </a:xfrm>
        </p:spPr>
        <p:txBody>
          <a:bodyPr anchor="b"/>
          <a:lstStyle>
            <a:lvl1pPr algn="l">
              <a:defRPr sz="1814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90401" y="612065"/>
            <a:ext cx="7315200" cy="4115952"/>
          </a:xfrm>
        </p:spPr>
        <p:txBody>
          <a:bodyPr/>
          <a:lstStyle>
            <a:lvl1pPr marL="0" indent="0">
              <a:buNone/>
              <a:defRPr sz="2903"/>
            </a:lvl1pPr>
            <a:lvl2pPr marL="414726" indent="0">
              <a:buNone/>
              <a:defRPr sz="2540"/>
            </a:lvl2pPr>
            <a:lvl3pPr marL="829452" indent="0">
              <a:buNone/>
              <a:defRPr sz="2177"/>
            </a:lvl3pPr>
            <a:lvl4pPr marL="1244178" indent="0">
              <a:buNone/>
              <a:defRPr sz="1814"/>
            </a:lvl4pPr>
            <a:lvl5pPr marL="1658904" indent="0">
              <a:buNone/>
              <a:defRPr sz="1814"/>
            </a:lvl5pPr>
            <a:lvl6pPr marL="2073631" indent="0">
              <a:buNone/>
              <a:defRPr sz="1814"/>
            </a:lvl6pPr>
            <a:lvl7pPr marL="2488357" indent="0">
              <a:buNone/>
              <a:defRPr sz="1814"/>
            </a:lvl7pPr>
            <a:lvl8pPr marL="2903083" indent="0">
              <a:buNone/>
              <a:defRPr sz="1814"/>
            </a:lvl8pPr>
            <a:lvl9pPr marL="3317809" indent="0">
              <a:buNone/>
              <a:defRPr sz="1814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90401" y="5367444"/>
            <a:ext cx="7315200" cy="805044"/>
          </a:xfrm>
        </p:spPr>
        <p:txBody>
          <a:bodyPr/>
          <a:lstStyle>
            <a:lvl1pPr marL="0" indent="0">
              <a:buNone/>
              <a:defRPr sz="1270"/>
            </a:lvl1pPr>
            <a:lvl2pPr marL="414726" indent="0">
              <a:buNone/>
              <a:defRPr sz="1089"/>
            </a:lvl2pPr>
            <a:lvl3pPr marL="829452" indent="0">
              <a:buNone/>
              <a:defRPr sz="907"/>
            </a:lvl3pPr>
            <a:lvl4pPr marL="1244178" indent="0">
              <a:buNone/>
              <a:defRPr sz="816"/>
            </a:lvl4pPr>
            <a:lvl5pPr marL="1658904" indent="0">
              <a:buNone/>
              <a:defRPr sz="816"/>
            </a:lvl5pPr>
            <a:lvl6pPr marL="2073631" indent="0">
              <a:buNone/>
              <a:defRPr sz="816"/>
            </a:lvl6pPr>
            <a:lvl7pPr marL="2488357" indent="0">
              <a:buNone/>
              <a:defRPr sz="816"/>
            </a:lvl7pPr>
            <a:lvl8pPr marL="2903083" indent="0">
              <a:buNone/>
              <a:defRPr sz="816"/>
            </a:lvl8pPr>
            <a:lvl9pPr marL="3317809" indent="0">
              <a:buNone/>
              <a:defRPr sz="816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378C3F1D-74F4-4D8D-A289-605092E5ED19}" type="datetimeFigureOut">
              <a:rPr lang="ru-RU" smtClean="0"/>
              <a:t>08.09.2022</a:t>
            </a:fld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1A55298-E6C9-46F9-8632-F8AB372074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7304634"/>
      </p:ext>
    </p:extLst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08640" y="273629"/>
            <a:ext cx="10967040" cy="1142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8640" y="1604330"/>
            <a:ext cx="10967040" cy="4523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08641" y="6247377"/>
            <a:ext cx="2835840" cy="46948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Font typeface="Times New Roman" pitchFamily="16" charset="0"/>
              <a:buNone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 sz="127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fld id="{378C3F1D-74F4-4D8D-A289-605092E5ED19}" type="datetimeFigureOut">
              <a:rPr lang="ru-RU" smtClean="0"/>
              <a:t>08.09.2022</a:t>
            </a:fld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4170241" y="6247377"/>
            <a:ext cx="3861120" cy="46948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buFont typeface="Times New Roman" pitchFamily="16" charset="0"/>
              <a:buNone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 sz="127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741761" y="6247377"/>
            <a:ext cx="2835840" cy="46948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defRPr sz="1270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</a:lstStyle>
          <a:p>
            <a:fld id="{71A55298-E6C9-46F9-8632-F8AB372074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340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63" r:id="rId2"/>
    <p:sldLayoutId id="2147483964" r:id="rId3"/>
    <p:sldLayoutId id="2147483965" r:id="rId4"/>
    <p:sldLayoutId id="2147483966" r:id="rId5"/>
    <p:sldLayoutId id="2147483967" r:id="rId6"/>
    <p:sldLayoutId id="2147483968" r:id="rId7"/>
    <p:sldLayoutId id="2147483969" r:id="rId8"/>
    <p:sldLayoutId id="2147483970" r:id="rId9"/>
    <p:sldLayoutId id="2147483971" r:id="rId10"/>
    <p:sldLayoutId id="2147483972" r:id="rId11"/>
  </p:sldLayoutIdLst>
  <p:transition spd="med">
    <p:wedge/>
  </p:transition>
  <p:timing>
    <p:tnLst>
      <p:par>
        <p:cTn id="1" dur="indefinite" restart="never" nodeType="tmRoot"/>
      </p:par>
    </p:tnLst>
  </p:timing>
  <p:txStyles>
    <p:titleStyle>
      <a:lvl1pPr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991">
          <a:solidFill>
            <a:srgbClr val="000000"/>
          </a:solidFill>
          <a:latin typeface="+mj-lt"/>
          <a:ea typeface="+mj-ea"/>
          <a:cs typeface="+mj-cs"/>
        </a:defRPr>
      </a:lvl1pPr>
      <a:lvl2pPr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991">
          <a:solidFill>
            <a:srgbClr val="000000"/>
          </a:solidFill>
          <a:latin typeface="Arial" charset="0"/>
          <a:ea typeface="MS Gothic" charset="-128"/>
        </a:defRPr>
      </a:lvl2pPr>
      <a:lvl3pPr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991">
          <a:solidFill>
            <a:srgbClr val="000000"/>
          </a:solidFill>
          <a:latin typeface="Arial" charset="0"/>
          <a:ea typeface="MS Gothic" charset="-128"/>
        </a:defRPr>
      </a:lvl3pPr>
      <a:lvl4pPr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991">
          <a:solidFill>
            <a:srgbClr val="000000"/>
          </a:solidFill>
          <a:latin typeface="Arial" charset="0"/>
          <a:ea typeface="MS Gothic" charset="-128"/>
        </a:defRPr>
      </a:lvl4pPr>
      <a:lvl5pPr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991">
          <a:solidFill>
            <a:srgbClr val="000000"/>
          </a:solidFill>
          <a:latin typeface="Arial" charset="0"/>
          <a:ea typeface="MS Gothic" charset="-128"/>
        </a:defRPr>
      </a:lvl5pPr>
      <a:lvl6pPr marL="2280994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991">
          <a:solidFill>
            <a:srgbClr val="000000"/>
          </a:solidFill>
          <a:latin typeface="Arial" charset="0"/>
          <a:ea typeface="MS Gothic" charset="-128"/>
        </a:defRPr>
      </a:lvl6pPr>
      <a:lvl7pPr marL="2695720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991">
          <a:solidFill>
            <a:srgbClr val="000000"/>
          </a:solidFill>
          <a:latin typeface="Arial" charset="0"/>
          <a:ea typeface="MS Gothic" charset="-128"/>
        </a:defRPr>
      </a:lvl7pPr>
      <a:lvl8pPr marL="3110446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991">
          <a:solidFill>
            <a:srgbClr val="000000"/>
          </a:solidFill>
          <a:latin typeface="Arial" charset="0"/>
          <a:ea typeface="MS Gothic" charset="-128"/>
        </a:defRPr>
      </a:lvl8pPr>
      <a:lvl9pPr marL="3525172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991">
          <a:solidFill>
            <a:srgbClr val="000000"/>
          </a:solidFill>
          <a:latin typeface="Arial" charset="0"/>
          <a:ea typeface="MS Gothic" charset="-128"/>
        </a:defRPr>
      </a:lvl9pPr>
    </p:titleStyle>
    <p:bodyStyle>
      <a:lvl1pPr marL="311045" indent="-311045" algn="l" defTabSz="407526" rtl="0" eaLnBrk="1" fontAlgn="base" hangingPunct="1">
        <a:lnSpc>
          <a:spcPct val="93000"/>
        </a:lnSpc>
        <a:spcBef>
          <a:spcPct val="0"/>
        </a:spcBef>
        <a:spcAft>
          <a:spcPts val="1293"/>
        </a:spcAft>
        <a:buClr>
          <a:srgbClr val="000000"/>
        </a:buClr>
        <a:buSzPct val="100000"/>
        <a:buFont typeface="Times New Roman" panose="02020603050405020304" pitchFamily="18" charset="0"/>
        <a:buChar char="•"/>
        <a:defRPr sz="2903">
          <a:solidFill>
            <a:srgbClr val="000000"/>
          </a:solidFill>
          <a:latin typeface="+mn-lt"/>
          <a:ea typeface="+mn-ea"/>
          <a:cs typeface="+mn-cs"/>
        </a:defRPr>
      </a:lvl1pPr>
      <a:lvl2pPr marL="673930" indent="-259204" algn="l" defTabSz="407526" rtl="0" eaLnBrk="1" fontAlgn="base" hangingPunct="1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2540">
          <a:solidFill>
            <a:srgbClr val="000000"/>
          </a:solidFill>
          <a:latin typeface="+mn-lt"/>
          <a:ea typeface="+mn-ea"/>
        </a:defRPr>
      </a:lvl2pPr>
      <a:lvl3pPr marL="1036815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anose="02020603050405020304" pitchFamily="18" charset="0"/>
        <a:buChar char="•"/>
        <a:defRPr sz="2177">
          <a:solidFill>
            <a:srgbClr val="000000"/>
          </a:solidFill>
          <a:latin typeface="+mn-lt"/>
          <a:ea typeface="+mn-ea"/>
        </a:defRPr>
      </a:lvl3pPr>
      <a:lvl4pPr marL="1451541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1814">
          <a:solidFill>
            <a:srgbClr val="000000"/>
          </a:solidFill>
          <a:latin typeface="+mn-lt"/>
          <a:ea typeface="+mn-ea"/>
        </a:defRPr>
      </a:lvl4pPr>
      <a:lvl5pPr marL="1866268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anose="02020603050405020304" pitchFamily="18" charset="0"/>
        <a:buChar char="»"/>
        <a:defRPr sz="1814">
          <a:solidFill>
            <a:srgbClr val="000000"/>
          </a:solidFill>
          <a:latin typeface="+mn-lt"/>
          <a:ea typeface="+mn-ea"/>
        </a:defRPr>
      </a:lvl5pPr>
      <a:lvl6pPr marL="2280994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14">
          <a:solidFill>
            <a:srgbClr val="000000"/>
          </a:solidFill>
          <a:latin typeface="+mn-lt"/>
          <a:ea typeface="+mn-ea"/>
        </a:defRPr>
      </a:lvl6pPr>
      <a:lvl7pPr marL="2695720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14">
          <a:solidFill>
            <a:srgbClr val="000000"/>
          </a:solidFill>
          <a:latin typeface="+mn-lt"/>
          <a:ea typeface="+mn-ea"/>
        </a:defRPr>
      </a:lvl7pPr>
      <a:lvl8pPr marL="3110446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14">
          <a:solidFill>
            <a:srgbClr val="000000"/>
          </a:solidFill>
          <a:latin typeface="+mn-lt"/>
          <a:ea typeface="+mn-ea"/>
        </a:defRPr>
      </a:lvl8pPr>
      <a:lvl9pPr marL="3525172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14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829452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1pPr>
      <a:lvl2pPr marL="414726" algn="l" defTabSz="829452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2pPr>
      <a:lvl3pPr marL="829452" algn="l" defTabSz="829452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3pPr>
      <a:lvl4pPr marL="1244178" algn="l" defTabSz="829452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4pPr>
      <a:lvl5pPr marL="1658904" algn="l" defTabSz="829452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5pPr>
      <a:lvl6pPr marL="2073631" algn="l" defTabSz="829452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6pPr>
      <a:lvl7pPr marL="2488357" algn="l" defTabSz="829452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7pPr>
      <a:lvl8pPr marL="2903083" algn="l" defTabSz="829452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8pPr>
      <a:lvl9pPr marL="3317809" algn="l" defTabSz="829452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533555" y="275650"/>
            <a:ext cx="8267267" cy="540147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Десятичная система счисления</a:t>
            </a:r>
            <a:endParaRPr lang="ru-RU" sz="115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3850779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21538" y="202919"/>
            <a:ext cx="66607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Домашнее задание</a:t>
            </a:r>
            <a:endParaRPr lang="ru-RU" sz="72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44974" y="1403248"/>
            <a:ext cx="28039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№ 2, 4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2841" y="3805174"/>
            <a:ext cx="4680405" cy="278111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8378" y="2176310"/>
            <a:ext cx="519142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Решить уравнения: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lum bright="-20000" contrast="40000"/>
          </a:blip>
          <a:stretch>
            <a:fillRect/>
          </a:stretch>
        </p:blipFill>
        <p:spPr>
          <a:xfrm>
            <a:off x="428378" y="3184791"/>
            <a:ext cx="5621224" cy="140175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lum bright="-20000" contrast="40000"/>
          </a:blip>
          <a:stretch>
            <a:fillRect/>
          </a:stretch>
        </p:blipFill>
        <p:spPr>
          <a:xfrm>
            <a:off x="428378" y="4586545"/>
            <a:ext cx="5621224" cy="1461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286679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953554" y="1"/>
            <a:ext cx="607089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Немного истории…</a:t>
            </a:r>
            <a:endParaRPr lang="ru-RU" sz="60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8888" y="1015664"/>
            <a:ext cx="1114022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древности </a:t>
            </a:r>
            <a:r>
              <a:rPr lang="ru-RU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амым простым инструментом счета были пальцы на руках человека. Сначала люди  просто различали один предмет перед ними или нет. </a:t>
            </a:r>
            <a:br>
              <a:rPr lang="ru-RU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предмет был не один, то говорили «много». Для запоминания чисел использовались камешки, зерна, ракушки и т.д., делались зарубки на костях или дереве. </a:t>
            </a:r>
          </a:p>
        </p:txBody>
      </p:sp>
      <p:pic>
        <p:nvPicPr>
          <p:cNvPr id="7" name="Picture 6" descr="C:\Documents and Settings\Администратор.MICROSOF-87297F\Рабочий стол\14-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793" y="4446947"/>
            <a:ext cx="2926448" cy="2194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C:\Documents and Settings\Администратор.MICROSOF-87297F\Рабочий стол\JFHQN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8999" y="4322911"/>
            <a:ext cx="2227721" cy="2381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 descr="пальцы0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68" r="67691" b="25578"/>
          <a:stretch>
            <a:fillRect/>
          </a:stretch>
        </p:blipFill>
        <p:spPr bwMode="auto">
          <a:xfrm>
            <a:off x="8885478" y="4546980"/>
            <a:ext cx="1574945" cy="1266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4056287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53554" y="1"/>
            <a:ext cx="607089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Немного истории…</a:t>
            </a:r>
            <a:endParaRPr lang="ru-RU" sz="60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647441" y="997798"/>
            <a:ext cx="10586434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древнем Риме числа записывали с помощью букв латинского алфавита.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://nemaloknig.info/picimg/166/1661/16615/166155/i_08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3533" y="1700672"/>
            <a:ext cx="4693935" cy="1791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512354" y="3797867"/>
            <a:ext cx="778527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40752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99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defTabSz="40752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991">
                <a:solidFill>
                  <a:srgbClr val="000000"/>
                </a:solidFill>
                <a:latin typeface="Arial" charset="0"/>
                <a:ea typeface="MS Gothic" charset="-128"/>
              </a:defRPr>
            </a:lvl2pPr>
            <a:lvl3pPr algn="ctr" defTabSz="40752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991">
                <a:solidFill>
                  <a:srgbClr val="000000"/>
                </a:solidFill>
                <a:latin typeface="Arial" charset="0"/>
                <a:ea typeface="MS Gothic" charset="-128"/>
              </a:defRPr>
            </a:lvl3pPr>
            <a:lvl4pPr algn="ctr" defTabSz="40752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991">
                <a:solidFill>
                  <a:srgbClr val="000000"/>
                </a:solidFill>
                <a:latin typeface="Arial" charset="0"/>
                <a:ea typeface="MS Gothic" charset="-128"/>
              </a:defRPr>
            </a:lvl4pPr>
            <a:lvl5pPr algn="ctr" defTabSz="40752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991">
                <a:solidFill>
                  <a:srgbClr val="000000"/>
                </a:solidFill>
                <a:latin typeface="Arial" charset="0"/>
                <a:ea typeface="MS Gothic" charset="-128"/>
              </a:defRPr>
            </a:lvl5pPr>
            <a:lvl6pPr marL="2280994" indent="-207363" algn="ctr" defTabSz="40752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991">
                <a:solidFill>
                  <a:srgbClr val="000000"/>
                </a:solidFill>
                <a:latin typeface="Arial" charset="0"/>
                <a:ea typeface="MS Gothic" charset="-128"/>
              </a:defRPr>
            </a:lvl6pPr>
            <a:lvl7pPr marL="2695720" indent="-207363" algn="ctr" defTabSz="40752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991">
                <a:solidFill>
                  <a:srgbClr val="000000"/>
                </a:solidFill>
                <a:latin typeface="Arial" charset="0"/>
                <a:ea typeface="MS Gothic" charset="-128"/>
              </a:defRPr>
            </a:lvl7pPr>
            <a:lvl8pPr marL="3110446" indent="-207363" algn="ctr" defTabSz="40752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991">
                <a:solidFill>
                  <a:srgbClr val="000000"/>
                </a:solidFill>
                <a:latin typeface="Arial" charset="0"/>
                <a:ea typeface="MS Gothic" charset="-128"/>
              </a:defRPr>
            </a:lvl8pPr>
            <a:lvl9pPr marL="3525172" indent="-207363" algn="ctr" defTabSz="40752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991">
                <a:solidFill>
                  <a:srgbClr val="000000"/>
                </a:solidFill>
                <a:latin typeface="Arial" charset="0"/>
                <a:ea typeface="MS Gothic" charset="-128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lang="ru-RU" sz="32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 и сегодня в жизни можно встретить римские цифры</a:t>
            </a:r>
            <a:endParaRPr lang="ru-RU" sz="3200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6" descr="image02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319" y="2140798"/>
            <a:ext cx="1727219" cy="1258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C:\Users\Любовь\Desktop\i (3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76355" y="3872278"/>
            <a:ext cx="2857520" cy="25647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5927779" y="4940867"/>
            <a:ext cx="375419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40752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99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defTabSz="40752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991">
                <a:solidFill>
                  <a:srgbClr val="000000"/>
                </a:solidFill>
                <a:latin typeface="Arial" charset="0"/>
                <a:ea typeface="MS Gothic" charset="-128"/>
              </a:defRPr>
            </a:lvl2pPr>
            <a:lvl3pPr algn="ctr" defTabSz="40752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991">
                <a:solidFill>
                  <a:srgbClr val="000000"/>
                </a:solidFill>
                <a:latin typeface="Arial" charset="0"/>
                <a:ea typeface="MS Gothic" charset="-128"/>
              </a:defRPr>
            </a:lvl3pPr>
            <a:lvl4pPr algn="ctr" defTabSz="40752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991">
                <a:solidFill>
                  <a:srgbClr val="000000"/>
                </a:solidFill>
                <a:latin typeface="Arial" charset="0"/>
                <a:ea typeface="MS Gothic" charset="-128"/>
              </a:defRPr>
            </a:lvl4pPr>
            <a:lvl5pPr algn="ctr" defTabSz="40752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991">
                <a:solidFill>
                  <a:srgbClr val="000000"/>
                </a:solidFill>
                <a:latin typeface="Arial" charset="0"/>
                <a:ea typeface="MS Gothic" charset="-128"/>
              </a:defRPr>
            </a:lvl5pPr>
            <a:lvl6pPr marL="2280994" indent="-207363" algn="ctr" defTabSz="40752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991">
                <a:solidFill>
                  <a:srgbClr val="000000"/>
                </a:solidFill>
                <a:latin typeface="Arial" charset="0"/>
                <a:ea typeface="MS Gothic" charset="-128"/>
              </a:defRPr>
            </a:lvl6pPr>
            <a:lvl7pPr marL="2695720" indent="-207363" algn="ctr" defTabSz="40752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991">
                <a:solidFill>
                  <a:srgbClr val="000000"/>
                </a:solidFill>
                <a:latin typeface="Arial" charset="0"/>
                <a:ea typeface="MS Gothic" charset="-128"/>
              </a:defRPr>
            </a:lvl7pPr>
            <a:lvl8pPr marL="3110446" indent="-207363" algn="ctr" defTabSz="40752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991">
                <a:solidFill>
                  <a:srgbClr val="000000"/>
                </a:solidFill>
                <a:latin typeface="Arial" charset="0"/>
                <a:ea typeface="MS Gothic" charset="-128"/>
              </a:defRPr>
            </a:lvl8pPr>
            <a:lvl9pPr marL="3525172" indent="-207363" algn="ctr" defTabSz="40752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991">
                <a:solidFill>
                  <a:srgbClr val="000000"/>
                </a:solidFill>
                <a:latin typeface="Arial" charset="0"/>
                <a:ea typeface="MS Gothic" charset="-128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lang="ru-RU" sz="32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 </a:t>
            </a:r>
            <a:endParaRPr lang="ru-RU" sz="3200" b="1" kern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3299480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35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9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8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3" name="AutoShape 21"/>
          <p:cNvSpPr>
            <a:spLocks noChangeArrowheads="1"/>
          </p:cNvSpPr>
          <p:nvPr/>
        </p:nvSpPr>
        <p:spPr bwMode="auto">
          <a:xfrm>
            <a:off x="321580" y="991028"/>
            <a:ext cx="1177925" cy="646986"/>
          </a:xfrm>
          <a:prstGeom prst="roundRect">
            <a:avLst>
              <a:gd name="adj" fmla="val 16667"/>
            </a:avLst>
          </a:prstGeom>
          <a:solidFill>
            <a:srgbClr val="FBFCD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 -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</a:p>
        </p:txBody>
      </p:sp>
      <p:sp>
        <p:nvSpPr>
          <p:cNvPr id="3094" name="AutoShape 22"/>
          <p:cNvSpPr>
            <a:spLocks noChangeArrowheads="1"/>
          </p:cNvSpPr>
          <p:nvPr/>
        </p:nvSpPr>
        <p:spPr bwMode="auto">
          <a:xfrm>
            <a:off x="1512898" y="988255"/>
            <a:ext cx="1292225" cy="646986"/>
          </a:xfrm>
          <a:prstGeom prst="roundRect">
            <a:avLst>
              <a:gd name="adj" fmla="val 16667"/>
            </a:avLst>
          </a:prstGeom>
          <a:solidFill>
            <a:srgbClr val="FBFCD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V -</a:t>
            </a:r>
            <a:r>
              <a:rPr lang="en-US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</a:p>
        </p:txBody>
      </p:sp>
      <p:sp>
        <p:nvSpPr>
          <p:cNvPr id="3095" name="AutoShape 23"/>
          <p:cNvSpPr>
            <a:spLocks noChangeArrowheads="1"/>
          </p:cNvSpPr>
          <p:nvPr/>
        </p:nvSpPr>
        <p:spPr bwMode="auto">
          <a:xfrm>
            <a:off x="2805123" y="988255"/>
            <a:ext cx="1387290" cy="646986"/>
          </a:xfrm>
          <a:prstGeom prst="roundRect">
            <a:avLst>
              <a:gd name="adj" fmla="val 16667"/>
            </a:avLst>
          </a:prstGeom>
          <a:solidFill>
            <a:srgbClr val="FBFCD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X - 10 </a:t>
            </a:r>
          </a:p>
        </p:txBody>
      </p:sp>
      <p:sp>
        <p:nvSpPr>
          <p:cNvPr id="3096" name="AutoShape 24"/>
          <p:cNvSpPr>
            <a:spLocks noChangeArrowheads="1"/>
          </p:cNvSpPr>
          <p:nvPr/>
        </p:nvSpPr>
        <p:spPr bwMode="auto">
          <a:xfrm>
            <a:off x="4192413" y="1000953"/>
            <a:ext cx="1352952" cy="646986"/>
          </a:xfrm>
          <a:prstGeom prst="roundRect">
            <a:avLst>
              <a:gd name="adj" fmla="val 16667"/>
            </a:avLst>
          </a:prstGeom>
          <a:solidFill>
            <a:srgbClr val="FBFCD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 - 50</a:t>
            </a:r>
            <a:r>
              <a:rPr lang="ru-RU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097" name="AutoShape 25"/>
          <p:cNvSpPr>
            <a:spLocks noChangeArrowheads="1"/>
          </p:cNvSpPr>
          <p:nvPr/>
        </p:nvSpPr>
        <p:spPr bwMode="auto">
          <a:xfrm>
            <a:off x="5561904" y="1000953"/>
            <a:ext cx="1493851" cy="646986"/>
          </a:xfrm>
          <a:prstGeom prst="roundRect">
            <a:avLst>
              <a:gd name="adj" fmla="val 16667"/>
            </a:avLst>
          </a:prstGeom>
          <a:solidFill>
            <a:srgbClr val="FBFCD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 - 100</a:t>
            </a:r>
          </a:p>
        </p:txBody>
      </p:sp>
      <p:sp>
        <p:nvSpPr>
          <p:cNvPr id="3098" name="AutoShape 26"/>
          <p:cNvSpPr>
            <a:spLocks noChangeArrowheads="1"/>
          </p:cNvSpPr>
          <p:nvPr/>
        </p:nvSpPr>
        <p:spPr bwMode="auto">
          <a:xfrm>
            <a:off x="7055755" y="1015664"/>
            <a:ext cx="1493851" cy="646986"/>
          </a:xfrm>
          <a:prstGeom prst="roundRect">
            <a:avLst>
              <a:gd name="adj" fmla="val 16667"/>
            </a:avLst>
          </a:prstGeom>
          <a:solidFill>
            <a:srgbClr val="FBFCD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 - 500</a:t>
            </a:r>
          </a:p>
        </p:txBody>
      </p:sp>
      <p:sp>
        <p:nvSpPr>
          <p:cNvPr id="3099" name="AutoShape 27"/>
          <p:cNvSpPr>
            <a:spLocks noChangeArrowheads="1"/>
          </p:cNvSpPr>
          <p:nvPr/>
        </p:nvSpPr>
        <p:spPr bwMode="auto">
          <a:xfrm>
            <a:off x="8566145" y="1015664"/>
            <a:ext cx="1890671" cy="646986"/>
          </a:xfrm>
          <a:prstGeom prst="roundRect">
            <a:avLst>
              <a:gd name="adj" fmla="val 16667"/>
            </a:avLst>
          </a:prstGeom>
          <a:solidFill>
            <a:srgbClr val="FBFCD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 - 1000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953553" y="1"/>
            <a:ext cx="602120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Римская нумерация</a:t>
            </a:r>
            <a:endParaRPr lang="ru-RU" sz="60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1" name="Прямоугольник 30"/>
          <p:cNvSpPr>
            <a:spLocks noChangeArrowheads="1"/>
          </p:cNvSpPr>
          <p:nvPr/>
        </p:nvSpPr>
        <p:spPr bwMode="auto">
          <a:xfrm>
            <a:off x="1436044" y="2053161"/>
            <a:ext cx="1445932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</a:p>
          <a:p>
            <a:pPr algn="r" eaLnBrk="1" hangingPunct="1"/>
            <a:r>
              <a:rPr lang="en-GB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</a:p>
          <a:p>
            <a:pPr algn="r" eaLnBrk="1" hangingPunct="1"/>
            <a:r>
              <a:rPr lang="en-GB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</a:p>
          <a:p>
            <a:pPr algn="r" eaLnBrk="1" hangingPunct="1"/>
            <a:r>
              <a:rPr lang="en-GB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VIII</a:t>
            </a:r>
          </a:p>
          <a:p>
            <a:pPr algn="r" eaLnBrk="1" hangingPunct="1"/>
            <a:r>
              <a:rPr lang="en-GB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XI</a:t>
            </a:r>
          </a:p>
          <a:p>
            <a:pPr algn="r" eaLnBrk="1" hangingPunct="1"/>
            <a:r>
              <a:rPr lang="ru-RU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GB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endParaRPr lang="ru-RU" sz="4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>
            <a:spLocks noChangeArrowheads="1"/>
          </p:cNvSpPr>
          <p:nvPr/>
        </p:nvSpPr>
        <p:spPr bwMode="auto">
          <a:xfrm>
            <a:off x="3184018" y="2053161"/>
            <a:ext cx="1176270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sz="4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4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GB" sz="4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4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GB" sz="4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4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GB" sz="4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4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GB" sz="4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endParaRPr lang="ru-RU" sz="4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GB" sz="4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4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GB" sz="4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4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Прямоугольник 32"/>
          <p:cNvSpPr>
            <a:spLocks noChangeArrowheads="1"/>
          </p:cNvSpPr>
          <p:nvPr/>
        </p:nvSpPr>
        <p:spPr bwMode="auto">
          <a:xfrm>
            <a:off x="5619150" y="2053161"/>
            <a:ext cx="2073830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endParaRPr lang="en-GB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eaLnBrk="1" hangingPunct="1"/>
            <a:r>
              <a:rPr lang="en-GB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IX</a:t>
            </a:r>
          </a:p>
          <a:p>
            <a:pPr algn="r" eaLnBrk="1" hangingPunct="1"/>
            <a:r>
              <a:rPr lang="en-GB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XIV</a:t>
            </a:r>
          </a:p>
          <a:p>
            <a:pPr algn="r" eaLnBrk="1" hangingPunct="1"/>
            <a:r>
              <a:rPr lang="en-GB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XLI</a:t>
            </a:r>
          </a:p>
          <a:p>
            <a:pPr algn="r" eaLnBrk="1" hangingPunct="1"/>
            <a:r>
              <a:rPr lang="en-GB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XXIX</a:t>
            </a:r>
            <a:endParaRPr lang="en-GB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eaLnBrk="1" hangingPunct="1"/>
            <a:r>
              <a:rPr lang="en-US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XLVIII</a:t>
            </a:r>
            <a:endParaRPr lang="ru-RU" sz="4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Прямоугольник 33"/>
          <p:cNvSpPr>
            <a:spLocks noChangeArrowheads="1"/>
          </p:cNvSpPr>
          <p:nvPr/>
        </p:nvSpPr>
        <p:spPr bwMode="auto">
          <a:xfrm>
            <a:off x="8098543" y="2018976"/>
            <a:ext cx="1752420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sz="4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4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GB" sz="4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ru-RU" sz="4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GB" sz="4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endParaRPr lang="ru-RU" sz="4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GB" sz="4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41</a:t>
            </a:r>
          </a:p>
          <a:p>
            <a:pPr eaLnBrk="1" hangingPunct="1"/>
            <a:r>
              <a:rPr lang="en-GB" sz="4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29</a:t>
            </a:r>
          </a:p>
          <a:p>
            <a:pPr eaLnBrk="1" hangingPunct="1"/>
            <a:r>
              <a:rPr lang="en-GB" sz="4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48</a:t>
            </a:r>
            <a:endParaRPr lang="ru-RU" sz="4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259121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000"/>
                            </p:stCondLst>
                            <p:childTnLst>
                              <p:par>
                                <p:cTn id="1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500"/>
                            </p:stCondLst>
                            <p:childTnLst>
                              <p:par>
                                <p:cTn id="1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3000"/>
                            </p:stCondLst>
                            <p:childTnLst>
                              <p:par>
                                <p:cTn id="1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3" grpId="0" animBg="1" autoUpdateAnimBg="0"/>
      <p:bldP spid="3094" grpId="0" animBg="1" autoUpdateAnimBg="0"/>
      <p:bldP spid="3095" grpId="0" animBg="1" autoUpdateAnimBg="0"/>
      <p:bldP spid="3096" grpId="0" animBg="1" autoUpdateAnimBg="0"/>
      <p:bldP spid="3097" grpId="0" animBg="1" autoUpdateAnimBg="0"/>
      <p:bldP spid="3098" grpId="0" animBg="1" autoUpdateAnimBg="0"/>
      <p:bldP spid="3099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15156" y="1456668"/>
            <a:ext cx="101528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Если большая цифра стоит перед меньшей, то они складываются: </a:t>
            </a:r>
          </a:p>
          <a:p>
            <a:pPr>
              <a:lnSpc>
                <a:spcPct val="90000"/>
              </a:lnSpc>
            </a:pPr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</a:t>
            </a: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GB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VI </a:t>
            </a: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V </a:t>
            </a: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I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Если меньшая цифра стоит перед большей, то меньшая вычитается из большей:</a:t>
            </a:r>
          </a:p>
          <a:p>
            <a:pPr>
              <a:lnSpc>
                <a:spcPct val="90000"/>
              </a:lnSpc>
            </a:pPr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</a:t>
            </a: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GB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IV </a:t>
            </a: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GB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V </a:t>
            </a: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GB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I</a:t>
            </a: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66431" y="141669"/>
            <a:ext cx="602120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Римская нумерация</a:t>
            </a:r>
            <a:endParaRPr lang="ru-RU" sz="60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0053" y="5087155"/>
            <a:ext cx="2397249" cy="1598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333883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334851" y="1319221"/>
            <a:ext cx="10650827" cy="646331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ru-RU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 -</a:t>
            </a:r>
            <a:r>
              <a:rPr lang="en-US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1, V -</a:t>
            </a:r>
            <a:r>
              <a:rPr lang="en-US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5, X - 10, </a:t>
            </a:r>
            <a:r>
              <a:rPr lang="en-US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 - 50,</a:t>
            </a:r>
            <a:r>
              <a:rPr lang="ru-RU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C - 100, D - 500, M - 1000 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304589" y="2039597"/>
            <a:ext cx="191611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XXI =</a:t>
            </a:r>
            <a:endParaRPr lang="ru-RU" sz="40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1578040" y="2741534"/>
            <a:ext cx="268201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LXVIII =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578041" y="3517067"/>
            <a:ext cx="236610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LXXIX =</a:t>
            </a:r>
            <a:endParaRPr lang="ru-RU" sz="40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1578040" y="4200897"/>
            <a:ext cx="236610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DCXIV = </a:t>
            </a:r>
            <a:endParaRPr lang="ru-RU" sz="40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929848" y="4896755"/>
            <a:ext cx="275928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MMCCL =</a:t>
            </a:r>
            <a:endParaRPr lang="ru-RU" sz="40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3853656" y="2076766"/>
            <a:ext cx="44704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10 + 10 + 1 = </a:t>
            </a:r>
            <a:r>
              <a:rPr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21</a:t>
            </a:r>
            <a:endParaRPr lang="ru-RU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3944143" y="2738932"/>
            <a:ext cx="415131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50 + 10 + 8 = </a:t>
            </a:r>
            <a:r>
              <a:rPr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68</a:t>
            </a: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3821112" y="3480641"/>
            <a:ext cx="550862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50 + 10 + 10 + 9 =  </a:t>
            </a:r>
            <a:r>
              <a:rPr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79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3821111" y="4202742"/>
            <a:ext cx="648198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500 + 100 + 10 + 4 = </a:t>
            </a:r>
            <a:r>
              <a:rPr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614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3298428" y="4897335"/>
            <a:ext cx="8069276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1000 + 1000 +100 + 100 + 50 = </a:t>
            </a:r>
            <a:r>
              <a:rPr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2250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62646" y="167426"/>
            <a:ext cx="475322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Устная работа</a:t>
            </a:r>
            <a:endParaRPr lang="ru-RU" sz="60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349302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3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3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3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3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 autoUpdateAnimBg="0"/>
      <p:bldP spid="6148" grpId="0" autoUpdateAnimBg="0"/>
      <p:bldP spid="6149" grpId="0" autoUpdateAnimBg="0"/>
      <p:bldP spid="6150" grpId="0" autoUpdateAnimBg="0"/>
      <p:bldP spid="6151" grpId="0" autoUpdateAnimBg="0"/>
      <p:bldP spid="6152" grpId="0" autoUpdateAnimBg="0"/>
      <p:bldP spid="6153" grpId="0" autoUpdateAnimBg="0"/>
      <p:bldP spid="6154" grpId="0" autoUpdateAnimBg="0"/>
      <p:bldP spid="6155" grpId="0" autoUpdateAnimBg="0"/>
      <p:bldP spid="6156" grpId="0" autoUpdateAnimBg="0"/>
      <p:bldP spid="6157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2272937" y="1588854"/>
            <a:ext cx="6244046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еще отличаются записи чисел правого и левого столбцов кроме того, что в левом столбце они сделаны арабскими цифрами, а в правом – римскими?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760588" y="1679367"/>
            <a:ext cx="191611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111</a:t>
            </a:r>
            <a:endParaRPr lang="ru-RU" sz="3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760588" y="2304842"/>
            <a:ext cx="191611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222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760588" y="2962067"/>
            <a:ext cx="191611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333</a:t>
            </a:r>
            <a:endParaRPr lang="ru-RU" sz="40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760588" y="3609767"/>
            <a:ext cx="191611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444 </a:t>
            </a:r>
            <a:endParaRPr lang="ru-RU" sz="40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760588" y="4247942"/>
            <a:ext cx="191611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555</a:t>
            </a:r>
            <a:endParaRPr lang="ru-RU" sz="360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8382566" y="1646123"/>
            <a:ext cx="251440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CXI </a:t>
            </a:r>
            <a:endParaRPr lang="ru-RU" sz="3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8394159" y="2273364"/>
            <a:ext cx="251440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CCXXII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8382566" y="2943071"/>
            <a:ext cx="322793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CCCXXXIII</a:t>
            </a:r>
            <a:endParaRPr lang="ru-RU" sz="40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8394158" y="3525902"/>
            <a:ext cx="251440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CDXLIV</a:t>
            </a:r>
            <a:endParaRPr lang="ru-RU" sz="40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8405750" y="4128966"/>
            <a:ext cx="251440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DLV</a:t>
            </a:r>
            <a:endParaRPr lang="ru-RU" sz="3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04" name="AutoShape 12"/>
          <p:cNvSpPr>
            <a:spLocks noChangeArrowheads="1"/>
          </p:cNvSpPr>
          <p:nvPr/>
        </p:nvSpPr>
        <p:spPr bwMode="auto">
          <a:xfrm>
            <a:off x="770709" y="95687"/>
            <a:ext cx="10175965" cy="715089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accent6">
                <a:lumMod val="60000"/>
                <a:lumOff val="40000"/>
              </a:schemeClr>
            </a:solidFill>
            <a:round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just"/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-</a:t>
            </a:r>
            <a:r>
              <a:rPr lang="en-US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 V -</a:t>
            </a:r>
            <a:r>
              <a:rPr lang="en-US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5, X - 10, </a:t>
            </a:r>
            <a:r>
              <a:rPr lang="en-US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 - 50,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 - 100, D - 500, M - 1000 </a:t>
            </a:r>
          </a:p>
        </p:txBody>
      </p:sp>
      <p:sp>
        <p:nvSpPr>
          <p:cNvPr id="8207" name="WordArt 15"/>
          <p:cNvSpPr>
            <a:spLocks noChangeArrowheads="1" noChangeShapeType="1" noTextEdit="1"/>
          </p:cNvSpPr>
          <p:nvPr/>
        </p:nvSpPr>
        <p:spPr bwMode="auto">
          <a:xfrm>
            <a:off x="4943475" y="1773238"/>
            <a:ext cx="1752600" cy="3048000"/>
          </a:xfrm>
          <a:prstGeom prst="rect">
            <a:avLst/>
          </a:prstGeom>
          <a:ln>
            <a:noFill/>
          </a:ln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/>
            <a:r>
              <a:rPr lang="ru-RU" sz="3600" b="1" kern="10" dirty="0">
                <a:ln w="28575">
                  <a:solidFill>
                    <a:srgbClr val="FF3399"/>
                  </a:solidFill>
                  <a:round/>
                  <a:headEnd/>
                  <a:tailEnd/>
                </a:ln>
                <a:solidFill>
                  <a:srgbClr val="FF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8208" name="AutoShape 16"/>
          <p:cNvSpPr>
            <a:spLocks noChangeArrowheads="1"/>
          </p:cNvSpPr>
          <p:nvPr/>
        </p:nvSpPr>
        <p:spPr bwMode="auto">
          <a:xfrm>
            <a:off x="1718645" y="4963518"/>
            <a:ext cx="8332631" cy="715089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rgbClr val="0070C0"/>
            </a:solidFill>
            <a:round/>
            <a:headEnd/>
            <a:tailEnd/>
          </a:ln>
          <a:effectLst>
            <a:glow rad="635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just"/>
            <a:r>
              <a:rPr lang="en-US" sz="36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555 = 500 + 50 + 5 = 5 • 100 + 5 • 10 + 5</a:t>
            </a:r>
            <a:endParaRPr lang="ru-RU" sz="36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09" name="AutoShape 17"/>
          <p:cNvSpPr>
            <a:spLocks noChangeArrowheads="1"/>
          </p:cNvSpPr>
          <p:nvPr/>
        </p:nvSpPr>
        <p:spPr bwMode="auto">
          <a:xfrm>
            <a:off x="2441240" y="5759986"/>
            <a:ext cx="6903076" cy="715089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noFill/>
            <a:round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Сумма разрядных слагаемых</a:t>
            </a:r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248194" y="833332"/>
            <a:ext cx="1094667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Записать, 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пользуясь римской 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нумерацией,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числа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93640901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1000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6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5" dur="500" tmFilter="0, 0; .2, .5; .8, .5; 1, 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250" autoRev="1" fill="hold"/>
                                        <p:tgtEl>
                                          <p:spTgt spid="820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19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69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0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500"/>
                            </p:stCondLst>
                            <p:childTnLst>
                              <p:par>
                                <p:cTn id="74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75" dur="2000" fill="hold"/>
                                        <p:tgtEl>
                                          <p:spTgt spid="820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500"/>
                            </p:stCondLst>
                            <p:childTnLst>
                              <p:par>
                                <p:cTn id="77" presetID="10" presetClass="exit" presetSubtype="0" fill="hold" grpId="3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3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1" grpId="0"/>
      <p:bldP spid="8194" grpId="0" autoUpdateAnimBg="0"/>
      <p:bldP spid="8195" grpId="0" autoUpdateAnimBg="0"/>
      <p:bldP spid="8196" grpId="0" autoUpdateAnimBg="0"/>
      <p:bldP spid="8197" grpId="0" autoUpdateAnimBg="0"/>
      <p:bldP spid="8198" grpId="0" autoUpdateAnimBg="0"/>
      <p:bldP spid="8199" grpId="0" autoUpdateAnimBg="0"/>
      <p:bldP spid="8200" grpId="0" autoUpdateAnimBg="0"/>
      <p:bldP spid="8201" grpId="0" autoUpdateAnimBg="0"/>
      <p:bldP spid="8202" grpId="0" autoUpdateAnimBg="0"/>
      <p:bldP spid="8203" grpId="0" autoUpdateAnimBg="0"/>
      <p:bldP spid="8207" grpId="0"/>
      <p:bldP spid="8207" grpId="1"/>
      <p:bldP spid="8207" grpId="2"/>
      <p:bldP spid="8207" grpId="3"/>
      <p:bldP spid="8208" grpId="0" animBg="1" autoUpdateAnimBg="0"/>
      <p:bldP spid="8209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759855" y="1303692"/>
            <a:ext cx="10938052" cy="5345084"/>
            <a:chOff x="141669" y="1041192"/>
            <a:chExt cx="8995181" cy="4501795"/>
          </a:xfrm>
        </p:grpSpPr>
        <p:grpSp>
          <p:nvGrpSpPr>
            <p:cNvPr id="3" name="Группа 2"/>
            <p:cNvGrpSpPr/>
            <p:nvPr/>
          </p:nvGrpSpPr>
          <p:grpSpPr>
            <a:xfrm>
              <a:off x="141669" y="1041469"/>
              <a:ext cx="8995181" cy="4501518"/>
              <a:chOff x="161925" y="1828800"/>
              <a:chExt cx="7597163" cy="4501518"/>
            </a:xfrm>
          </p:grpSpPr>
          <p:grpSp>
            <p:nvGrpSpPr>
              <p:cNvPr id="10249" name="Group 9"/>
              <p:cNvGrpSpPr>
                <a:grpSpLocks/>
              </p:cNvGrpSpPr>
              <p:nvPr/>
            </p:nvGrpSpPr>
            <p:grpSpPr bwMode="auto">
              <a:xfrm>
                <a:off x="161925" y="1828800"/>
                <a:ext cx="7102475" cy="4494213"/>
                <a:chOff x="102" y="1152"/>
                <a:chExt cx="4474" cy="2831"/>
              </a:xfrm>
            </p:grpSpPr>
            <p:sp>
              <p:nvSpPr>
                <p:cNvPr id="10250" name="Rectangle 10"/>
                <p:cNvSpPr>
                  <a:spLocks noChangeArrowheads="1"/>
                </p:cNvSpPr>
                <p:nvPr/>
              </p:nvSpPr>
              <p:spPr bwMode="auto">
                <a:xfrm>
                  <a:off x="1012" y="1153"/>
                  <a:ext cx="881" cy="567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51" name="Rectangle 11"/>
                <p:cNvSpPr>
                  <a:spLocks noChangeArrowheads="1"/>
                </p:cNvSpPr>
                <p:nvPr/>
              </p:nvSpPr>
              <p:spPr bwMode="auto">
                <a:xfrm>
                  <a:off x="134" y="2288"/>
                  <a:ext cx="293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52" name="Rectangle 12"/>
                <p:cNvSpPr>
                  <a:spLocks noChangeArrowheads="1"/>
                </p:cNvSpPr>
                <p:nvPr/>
              </p:nvSpPr>
              <p:spPr bwMode="auto">
                <a:xfrm>
                  <a:off x="427" y="2288"/>
                  <a:ext cx="293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53" name="Rectangle 13"/>
                <p:cNvSpPr>
                  <a:spLocks noChangeArrowheads="1"/>
                </p:cNvSpPr>
                <p:nvPr/>
              </p:nvSpPr>
              <p:spPr bwMode="auto">
                <a:xfrm>
                  <a:off x="720" y="2288"/>
                  <a:ext cx="293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54" name="Rectangle 14"/>
                <p:cNvSpPr>
                  <a:spLocks noChangeArrowheads="1"/>
                </p:cNvSpPr>
                <p:nvPr/>
              </p:nvSpPr>
              <p:spPr bwMode="auto">
                <a:xfrm>
                  <a:off x="1013" y="2288"/>
                  <a:ext cx="292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55" name="Rectangle 15"/>
                <p:cNvSpPr>
                  <a:spLocks noChangeArrowheads="1"/>
                </p:cNvSpPr>
                <p:nvPr/>
              </p:nvSpPr>
              <p:spPr bwMode="auto">
                <a:xfrm>
                  <a:off x="1305" y="2288"/>
                  <a:ext cx="293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56" name="Rectangle 16"/>
                <p:cNvSpPr>
                  <a:spLocks noChangeArrowheads="1"/>
                </p:cNvSpPr>
                <p:nvPr/>
              </p:nvSpPr>
              <p:spPr bwMode="auto">
                <a:xfrm>
                  <a:off x="1598" y="2288"/>
                  <a:ext cx="292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57" name="Rectangle 17"/>
                <p:cNvSpPr>
                  <a:spLocks noChangeArrowheads="1"/>
                </p:cNvSpPr>
                <p:nvPr/>
              </p:nvSpPr>
              <p:spPr bwMode="auto">
                <a:xfrm>
                  <a:off x="427" y="2288"/>
                  <a:ext cx="293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58" name="Rectangle 18"/>
                <p:cNvSpPr>
                  <a:spLocks noChangeArrowheads="1"/>
                </p:cNvSpPr>
                <p:nvPr/>
              </p:nvSpPr>
              <p:spPr bwMode="auto">
                <a:xfrm>
                  <a:off x="720" y="2288"/>
                  <a:ext cx="292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59" name="Rectangle 19"/>
                <p:cNvSpPr>
                  <a:spLocks noChangeArrowheads="1"/>
                </p:cNvSpPr>
                <p:nvPr/>
              </p:nvSpPr>
              <p:spPr bwMode="auto">
                <a:xfrm>
                  <a:off x="1012" y="2288"/>
                  <a:ext cx="293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60" name="Rectangle 20"/>
                <p:cNvSpPr>
                  <a:spLocks noChangeArrowheads="1"/>
                </p:cNvSpPr>
                <p:nvPr/>
              </p:nvSpPr>
              <p:spPr bwMode="auto">
                <a:xfrm>
                  <a:off x="1890" y="2288"/>
                  <a:ext cx="293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61" name="Rectangle 21"/>
                <p:cNvSpPr>
                  <a:spLocks noChangeArrowheads="1"/>
                </p:cNvSpPr>
                <p:nvPr/>
              </p:nvSpPr>
              <p:spPr bwMode="auto">
                <a:xfrm>
                  <a:off x="2183" y="2288"/>
                  <a:ext cx="293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62" name="Rectangle 22"/>
                <p:cNvSpPr>
                  <a:spLocks noChangeArrowheads="1"/>
                </p:cNvSpPr>
                <p:nvPr/>
              </p:nvSpPr>
              <p:spPr bwMode="auto">
                <a:xfrm>
                  <a:off x="2476" y="2288"/>
                  <a:ext cx="293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63" name="Rectangle 23"/>
                <p:cNvSpPr>
                  <a:spLocks noChangeArrowheads="1"/>
                </p:cNvSpPr>
                <p:nvPr/>
              </p:nvSpPr>
              <p:spPr bwMode="auto">
                <a:xfrm>
                  <a:off x="2769" y="2288"/>
                  <a:ext cx="293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64" name="Rectangle 24"/>
                <p:cNvSpPr>
                  <a:spLocks noChangeArrowheads="1"/>
                </p:cNvSpPr>
                <p:nvPr/>
              </p:nvSpPr>
              <p:spPr bwMode="auto">
                <a:xfrm>
                  <a:off x="3062" y="2288"/>
                  <a:ext cx="292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65" name="Rectangle 25"/>
                <p:cNvSpPr>
                  <a:spLocks noChangeArrowheads="1"/>
                </p:cNvSpPr>
                <p:nvPr/>
              </p:nvSpPr>
              <p:spPr bwMode="auto">
                <a:xfrm>
                  <a:off x="3354" y="2288"/>
                  <a:ext cx="293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66" name="Rectangle 26"/>
                <p:cNvSpPr>
                  <a:spLocks noChangeArrowheads="1"/>
                </p:cNvSpPr>
                <p:nvPr/>
              </p:nvSpPr>
              <p:spPr bwMode="auto">
                <a:xfrm>
                  <a:off x="3647" y="2288"/>
                  <a:ext cx="293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67" name="Rectangle 27"/>
                <p:cNvSpPr>
                  <a:spLocks noChangeArrowheads="1"/>
                </p:cNvSpPr>
                <p:nvPr/>
              </p:nvSpPr>
              <p:spPr bwMode="auto">
                <a:xfrm>
                  <a:off x="3940" y="2288"/>
                  <a:ext cx="293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68" name="Rectangle 28"/>
                <p:cNvSpPr>
                  <a:spLocks noChangeArrowheads="1"/>
                </p:cNvSpPr>
                <p:nvPr/>
              </p:nvSpPr>
              <p:spPr bwMode="auto">
                <a:xfrm>
                  <a:off x="4233" y="2288"/>
                  <a:ext cx="293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69" name="Rectangle 29"/>
                <p:cNvSpPr>
                  <a:spLocks noChangeArrowheads="1"/>
                </p:cNvSpPr>
                <p:nvPr/>
              </p:nvSpPr>
              <p:spPr bwMode="auto">
                <a:xfrm>
                  <a:off x="134" y="2572"/>
                  <a:ext cx="293" cy="283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70" name="Rectangle 30"/>
                <p:cNvSpPr>
                  <a:spLocks noChangeArrowheads="1"/>
                </p:cNvSpPr>
                <p:nvPr/>
              </p:nvSpPr>
              <p:spPr bwMode="auto">
                <a:xfrm>
                  <a:off x="427" y="2572"/>
                  <a:ext cx="293" cy="283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71" name="Rectangle 31"/>
                <p:cNvSpPr>
                  <a:spLocks noChangeArrowheads="1"/>
                </p:cNvSpPr>
                <p:nvPr/>
              </p:nvSpPr>
              <p:spPr bwMode="auto">
                <a:xfrm>
                  <a:off x="720" y="2572"/>
                  <a:ext cx="293" cy="283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72" name="Rectangle 32"/>
                <p:cNvSpPr>
                  <a:spLocks noChangeArrowheads="1"/>
                </p:cNvSpPr>
                <p:nvPr/>
              </p:nvSpPr>
              <p:spPr bwMode="auto">
                <a:xfrm>
                  <a:off x="1013" y="2572"/>
                  <a:ext cx="292" cy="283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73" name="Rectangle 33"/>
                <p:cNvSpPr>
                  <a:spLocks noChangeArrowheads="1"/>
                </p:cNvSpPr>
                <p:nvPr/>
              </p:nvSpPr>
              <p:spPr bwMode="auto">
                <a:xfrm>
                  <a:off x="1305" y="2572"/>
                  <a:ext cx="293" cy="283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74" name="Rectangle 34"/>
                <p:cNvSpPr>
                  <a:spLocks noChangeArrowheads="1"/>
                </p:cNvSpPr>
                <p:nvPr/>
              </p:nvSpPr>
              <p:spPr bwMode="auto">
                <a:xfrm>
                  <a:off x="1598" y="2572"/>
                  <a:ext cx="292" cy="283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75" name="Rectangle 35"/>
                <p:cNvSpPr>
                  <a:spLocks noChangeArrowheads="1"/>
                </p:cNvSpPr>
                <p:nvPr/>
              </p:nvSpPr>
              <p:spPr bwMode="auto">
                <a:xfrm>
                  <a:off x="427" y="2572"/>
                  <a:ext cx="293" cy="283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76" name="Rectangle 36"/>
                <p:cNvSpPr>
                  <a:spLocks noChangeArrowheads="1"/>
                </p:cNvSpPr>
                <p:nvPr/>
              </p:nvSpPr>
              <p:spPr bwMode="auto">
                <a:xfrm>
                  <a:off x="720" y="2572"/>
                  <a:ext cx="292" cy="283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77" name="Rectangle 37"/>
                <p:cNvSpPr>
                  <a:spLocks noChangeArrowheads="1"/>
                </p:cNvSpPr>
                <p:nvPr/>
              </p:nvSpPr>
              <p:spPr bwMode="auto">
                <a:xfrm>
                  <a:off x="1012" y="2572"/>
                  <a:ext cx="293" cy="283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78" name="Rectangle 38"/>
                <p:cNvSpPr>
                  <a:spLocks noChangeArrowheads="1"/>
                </p:cNvSpPr>
                <p:nvPr/>
              </p:nvSpPr>
              <p:spPr bwMode="auto">
                <a:xfrm>
                  <a:off x="1890" y="2572"/>
                  <a:ext cx="293" cy="283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79" name="Rectangle 39"/>
                <p:cNvSpPr>
                  <a:spLocks noChangeArrowheads="1"/>
                </p:cNvSpPr>
                <p:nvPr/>
              </p:nvSpPr>
              <p:spPr bwMode="auto">
                <a:xfrm>
                  <a:off x="2183" y="2572"/>
                  <a:ext cx="293" cy="283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80" name="Rectangle 40"/>
                <p:cNvSpPr>
                  <a:spLocks noChangeArrowheads="1"/>
                </p:cNvSpPr>
                <p:nvPr/>
              </p:nvSpPr>
              <p:spPr bwMode="auto">
                <a:xfrm>
                  <a:off x="2476" y="2572"/>
                  <a:ext cx="293" cy="283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81" name="Rectangle 41"/>
                <p:cNvSpPr>
                  <a:spLocks noChangeArrowheads="1"/>
                </p:cNvSpPr>
                <p:nvPr/>
              </p:nvSpPr>
              <p:spPr bwMode="auto">
                <a:xfrm>
                  <a:off x="2769" y="2572"/>
                  <a:ext cx="293" cy="283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82" name="Rectangle 42"/>
                <p:cNvSpPr>
                  <a:spLocks noChangeArrowheads="1"/>
                </p:cNvSpPr>
                <p:nvPr/>
              </p:nvSpPr>
              <p:spPr bwMode="auto">
                <a:xfrm>
                  <a:off x="3062" y="2572"/>
                  <a:ext cx="292" cy="283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83" name="Rectangle 43"/>
                <p:cNvSpPr>
                  <a:spLocks noChangeArrowheads="1"/>
                </p:cNvSpPr>
                <p:nvPr/>
              </p:nvSpPr>
              <p:spPr bwMode="auto">
                <a:xfrm>
                  <a:off x="3354" y="2572"/>
                  <a:ext cx="293" cy="283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84" name="Rectangle 44"/>
                <p:cNvSpPr>
                  <a:spLocks noChangeArrowheads="1"/>
                </p:cNvSpPr>
                <p:nvPr/>
              </p:nvSpPr>
              <p:spPr bwMode="auto">
                <a:xfrm>
                  <a:off x="3647" y="2572"/>
                  <a:ext cx="293" cy="283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85" name="Rectangle 45"/>
                <p:cNvSpPr>
                  <a:spLocks noChangeArrowheads="1"/>
                </p:cNvSpPr>
                <p:nvPr/>
              </p:nvSpPr>
              <p:spPr bwMode="auto">
                <a:xfrm>
                  <a:off x="3940" y="2572"/>
                  <a:ext cx="293" cy="283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86" name="Rectangle 46"/>
                <p:cNvSpPr>
                  <a:spLocks noChangeArrowheads="1"/>
                </p:cNvSpPr>
                <p:nvPr/>
              </p:nvSpPr>
              <p:spPr bwMode="auto">
                <a:xfrm>
                  <a:off x="4233" y="2572"/>
                  <a:ext cx="293" cy="283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87" name="Rectangle 47"/>
                <p:cNvSpPr>
                  <a:spLocks noChangeArrowheads="1"/>
                </p:cNvSpPr>
                <p:nvPr/>
              </p:nvSpPr>
              <p:spPr bwMode="auto">
                <a:xfrm>
                  <a:off x="134" y="2855"/>
                  <a:ext cx="293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88" name="Rectangle 48"/>
                <p:cNvSpPr>
                  <a:spLocks noChangeArrowheads="1"/>
                </p:cNvSpPr>
                <p:nvPr/>
              </p:nvSpPr>
              <p:spPr bwMode="auto">
                <a:xfrm>
                  <a:off x="427" y="2855"/>
                  <a:ext cx="293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89" name="Rectangle 49"/>
                <p:cNvSpPr>
                  <a:spLocks noChangeArrowheads="1"/>
                </p:cNvSpPr>
                <p:nvPr/>
              </p:nvSpPr>
              <p:spPr bwMode="auto">
                <a:xfrm>
                  <a:off x="720" y="2855"/>
                  <a:ext cx="293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90" name="Rectangle 50"/>
                <p:cNvSpPr>
                  <a:spLocks noChangeArrowheads="1"/>
                </p:cNvSpPr>
                <p:nvPr/>
              </p:nvSpPr>
              <p:spPr bwMode="auto">
                <a:xfrm>
                  <a:off x="1013" y="2855"/>
                  <a:ext cx="292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91" name="Rectangle 51"/>
                <p:cNvSpPr>
                  <a:spLocks noChangeArrowheads="1"/>
                </p:cNvSpPr>
                <p:nvPr/>
              </p:nvSpPr>
              <p:spPr bwMode="auto">
                <a:xfrm>
                  <a:off x="1305" y="2855"/>
                  <a:ext cx="293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92" name="Rectangle 52"/>
                <p:cNvSpPr>
                  <a:spLocks noChangeArrowheads="1"/>
                </p:cNvSpPr>
                <p:nvPr/>
              </p:nvSpPr>
              <p:spPr bwMode="auto">
                <a:xfrm>
                  <a:off x="1598" y="2855"/>
                  <a:ext cx="292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93" name="Rectangle 53"/>
                <p:cNvSpPr>
                  <a:spLocks noChangeArrowheads="1"/>
                </p:cNvSpPr>
                <p:nvPr/>
              </p:nvSpPr>
              <p:spPr bwMode="auto">
                <a:xfrm>
                  <a:off x="427" y="2855"/>
                  <a:ext cx="293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94" name="Rectangle 54"/>
                <p:cNvSpPr>
                  <a:spLocks noChangeArrowheads="1"/>
                </p:cNvSpPr>
                <p:nvPr/>
              </p:nvSpPr>
              <p:spPr bwMode="auto">
                <a:xfrm>
                  <a:off x="720" y="2855"/>
                  <a:ext cx="292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95" name="Rectangle 55"/>
                <p:cNvSpPr>
                  <a:spLocks noChangeArrowheads="1"/>
                </p:cNvSpPr>
                <p:nvPr/>
              </p:nvSpPr>
              <p:spPr bwMode="auto">
                <a:xfrm>
                  <a:off x="1012" y="2855"/>
                  <a:ext cx="293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96" name="Rectangle 56"/>
                <p:cNvSpPr>
                  <a:spLocks noChangeArrowheads="1"/>
                </p:cNvSpPr>
                <p:nvPr/>
              </p:nvSpPr>
              <p:spPr bwMode="auto">
                <a:xfrm>
                  <a:off x="1890" y="2855"/>
                  <a:ext cx="293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97" name="Rectangle 57"/>
                <p:cNvSpPr>
                  <a:spLocks noChangeArrowheads="1"/>
                </p:cNvSpPr>
                <p:nvPr/>
              </p:nvSpPr>
              <p:spPr bwMode="auto">
                <a:xfrm>
                  <a:off x="2183" y="2855"/>
                  <a:ext cx="293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98" name="Rectangle 58"/>
                <p:cNvSpPr>
                  <a:spLocks noChangeArrowheads="1"/>
                </p:cNvSpPr>
                <p:nvPr/>
              </p:nvSpPr>
              <p:spPr bwMode="auto">
                <a:xfrm>
                  <a:off x="2476" y="2855"/>
                  <a:ext cx="293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99" name="Rectangle 59"/>
                <p:cNvSpPr>
                  <a:spLocks noChangeArrowheads="1"/>
                </p:cNvSpPr>
                <p:nvPr/>
              </p:nvSpPr>
              <p:spPr bwMode="auto">
                <a:xfrm>
                  <a:off x="2769" y="2855"/>
                  <a:ext cx="293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00" name="Rectangle 60"/>
                <p:cNvSpPr>
                  <a:spLocks noChangeArrowheads="1"/>
                </p:cNvSpPr>
                <p:nvPr/>
              </p:nvSpPr>
              <p:spPr bwMode="auto">
                <a:xfrm>
                  <a:off x="3062" y="2855"/>
                  <a:ext cx="292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01" name="Rectangle 61"/>
                <p:cNvSpPr>
                  <a:spLocks noChangeArrowheads="1"/>
                </p:cNvSpPr>
                <p:nvPr/>
              </p:nvSpPr>
              <p:spPr bwMode="auto">
                <a:xfrm>
                  <a:off x="3354" y="2855"/>
                  <a:ext cx="293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02" name="Rectangle 62"/>
                <p:cNvSpPr>
                  <a:spLocks noChangeArrowheads="1"/>
                </p:cNvSpPr>
                <p:nvPr/>
              </p:nvSpPr>
              <p:spPr bwMode="auto">
                <a:xfrm>
                  <a:off x="3647" y="2855"/>
                  <a:ext cx="293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03" name="Rectangle 63"/>
                <p:cNvSpPr>
                  <a:spLocks noChangeArrowheads="1"/>
                </p:cNvSpPr>
                <p:nvPr/>
              </p:nvSpPr>
              <p:spPr bwMode="auto">
                <a:xfrm>
                  <a:off x="3940" y="2855"/>
                  <a:ext cx="293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04" name="Rectangle 64"/>
                <p:cNvSpPr>
                  <a:spLocks noChangeArrowheads="1"/>
                </p:cNvSpPr>
                <p:nvPr/>
              </p:nvSpPr>
              <p:spPr bwMode="auto">
                <a:xfrm>
                  <a:off x="4233" y="2855"/>
                  <a:ext cx="293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05" name="Rectangle 65"/>
                <p:cNvSpPr>
                  <a:spLocks noChangeArrowheads="1"/>
                </p:cNvSpPr>
                <p:nvPr/>
              </p:nvSpPr>
              <p:spPr bwMode="auto">
                <a:xfrm>
                  <a:off x="134" y="3139"/>
                  <a:ext cx="293" cy="283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06" name="Rectangle 66"/>
                <p:cNvSpPr>
                  <a:spLocks noChangeArrowheads="1"/>
                </p:cNvSpPr>
                <p:nvPr/>
              </p:nvSpPr>
              <p:spPr bwMode="auto">
                <a:xfrm>
                  <a:off x="427" y="3139"/>
                  <a:ext cx="293" cy="283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07" name="Rectangle 67"/>
                <p:cNvSpPr>
                  <a:spLocks noChangeArrowheads="1"/>
                </p:cNvSpPr>
                <p:nvPr/>
              </p:nvSpPr>
              <p:spPr bwMode="auto">
                <a:xfrm>
                  <a:off x="720" y="3139"/>
                  <a:ext cx="293" cy="283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08" name="Rectangle 68"/>
                <p:cNvSpPr>
                  <a:spLocks noChangeArrowheads="1"/>
                </p:cNvSpPr>
                <p:nvPr/>
              </p:nvSpPr>
              <p:spPr bwMode="auto">
                <a:xfrm>
                  <a:off x="1013" y="3139"/>
                  <a:ext cx="292" cy="283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09" name="Rectangle 69"/>
                <p:cNvSpPr>
                  <a:spLocks noChangeArrowheads="1"/>
                </p:cNvSpPr>
                <p:nvPr/>
              </p:nvSpPr>
              <p:spPr bwMode="auto">
                <a:xfrm>
                  <a:off x="1305" y="3139"/>
                  <a:ext cx="293" cy="283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10" name="Rectangle 70"/>
                <p:cNvSpPr>
                  <a:spLocks noChangeArrowheads="1"/>
                </p:cNvSpPr>
                <p:nvPr/>
              </p:nvSpPr>
              <p:spPr bwMode="auto">
                <a:xfrm>
                  <a:off x="1598" y="3139"/>
                  <a:ext cx="292" cy="283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11" name="Rectangle 71"/>
                <p:cNvSpPr>
                  <a:spLocks noChangeArrowheads="1"/>
                </p:cNvSpPr>
                <p:nvPr/>
              </p:nvSpPr>
              <p:spPr bwMode="auto">
                <a:xfrm>
                  <a:off x="427" y="3139"/>
                  <a:ext cx="293" cy="283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12" name="Rectangle 72"/>
                <p:cNvSpPr>
                  <a:spLocks noChangeArrowheads="1"/>
                </p:cNvSpPr>
                <p:nvPr/>
              </p:nvSpPr>
              <p:spPr bwMode="auto">
                <a:xfrm>
                  <a:off x="720" y="3139"/>
                  <a:ext cx="292" cy="283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13" name="Rectangle 73"/>
                <p:cNvSpPr>
                  <a:spLocks noChangeArrowheads="1"/>
                </p:cNvSpPr>
                <p:nvPr/>
              </p:nvSpPr>
              <p:spPr bwMode="auto">
                <a:xfrm>
                  <a:off x="1012" y="3139"/>
                  <a:ext cx="293" cy="283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14" name="Rectangle 74"/>
                <p:cNvSpPr>
                  <a:spLocks noChangeArrowheads="1"/>
                </p:cNvSpPr>
                <p:nvPr/>
              </p:nvSpPr>
              <p:spPr bwMode="auto">
                <a:xfrm>
                  <a:off x="1890" y="3139"/>
                  <a:ext cx="293" cy="283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15" name="Rectangle 75"/>
                <p:cNvSpPr>
                  <a:spLocks noChangeArrowheads="1"/>
                </p:cNvSpPr>
                <p:nvPr/>
              </p:nvSpPr>
              <p:spPr bwMode="auto">
                <a:xfrm>
                  <a:off x="2183" y="3139"/>
                  <a:ext cx="293" cy="283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16" name="Rectangle 76"/>
                <p:cNvSpPr>
                  <a:spLocks noChangeArrowheads="1"/>
                </p:cNvSpPr>
                <p:nvPr/>
              </p:nvSpPr>
              <p:spPr bwMode="auto">
                <a:xfrm>
                  <a:off x="2476" y="3139"/>
                  <a:ext cx="293" cy="283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17" name="Rectangle 77"/>
                <p:cNvSpPr>
                  <a:spLocks noChangeArrowheads="1"/>
                </p:cNvSpPr>
                <p:nvPr/>
              </p:nvSpPr>
              <p:spPr bwMode="auto">
                <a:xfrm>
                  <a:off x="2769" y="3139"/>
                  <a:ext cx="293" cy="283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18" name="Rectangle 78"/>
                <p:cNvSpPr>
                  <a:spLocks noChangeArrowheads="1"/>
                </p:cNvSpPr>
                <p:nvPr/>
              </p:nvSpPr>
              <p:spPr bwMode="auto">
                <a:xfrm>
                  <a:off x="3062" y="3139"/>
                  <a:ext cx="292" cy="283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19" name="Rectangle 79"/>
                <p:cNvSpPr>
                  <a:spLocks noChangeArrowheads="1"/>
                </p:cNvSpPr>
                <p:nvPr/>
              </p:nvSpPr>
              <p:spPr bwMode="auto">
                <a:xfrm>
                  <a:off x="3354" y="3139"/>
                  <a:ext cx="293" cy="283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20" name="Rectangle 80"/>
                <p:cNvSpPr>
                  <a:spLocks noChangeArrowheads="1"/>
                </p:cNvSpPr>
                <p:nvPr/>
              </p:nvSpPr>
              <p:spPr bwMode="auto">
                <a:xfrm>
                  <a:off x="3647" y="3139"/>
                  <a:ext cx="293" cy="283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21" name="Rectangle 81"/>
                <p:cNvSpPr>
                  <a:spLocks noChangeArrowheads="1"/>
                </p:cNvSpPr>
                <p:nvPr/>
              </p:nvSpPr>
              <p:spPr bwMode="auto">
                <a:xfrm>
                  <a:off x="3940" y="3139"/>
                  <a:ext cx="293" cy="283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22" name="Rectangle 82"/>
                <p:cNvSpPr>
                  <a:spLocks noChangeArrowheads="1"/>
                </p:cNvSpPr>
                <p:nvPr/>
              </p:nvSpPr>
              <p:spPr bwMode="auto">
                <a:xfrm>
                  <a:off x="4233" y="3139"/>
                  <a:ext cx="293" cy="283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10323" name="Group 83"/>
                <p:cNvGrpSpPr>
                  <a:grpSpLocks/>
                </p:cNvGrpSpPr>
                <p:nvPr/>
              </p:nvGrpSpPr>
              <p:grpSpPr bwMode="auto">
                <a:xfrm>
                  <a:off x="134" y="3422"/>
                  <a:ext cx="4392" cy="285"/>
                  <a:chOff x="130" y="3603"/>
                  <a:chExt cx="4392" cy="285"/>
                </a:xfrm>
              </p:grpSpPr>
              <p:sp>
                <p:nvSpPr>
                  <p:cNvPr id="10324" name="Rectangle 84"/>
                  <p:cNvSpPr>
                    <a:spLocks noChangeArrowheads="1"/>
                  </p:cNvSpPr>
                  <p:nvPr/>
                </p:nvSpPr>
                <p:spPr bwMode="auto">
                  <a:xfrm>
                    <a:off x="130" y="3603"/>
                    <a:ext cx="293" cy="285"/>
                  </a:xfrm>
                  <a:prstGeom prst="rect">
                    <a:avLst/>
                  </a:prstGeom>
                  <a:solidFill>
                    <a:srgbClr val="FFFF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20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0325" name="Rectangle 85"/>
                  <p:cNvSpPr>
                    <a:spLocks noChangeArrowheads="1"/>
                  </p:cNvSpPr>
                  <p:nvPr/>
                </p:nvSpPr>
                <p:spPr bwMode="auto">
                  <a:xfrm>
                    <a:off x="423" y="3603"/>
                    <a:ext cx="293" cy="285"/>
                  </a:xfrm>
                  <a:prstGeom prst="rect">
                    <a:avLst/>
                  </a:prstGeom>
                  <a:solidFill>
                    <a:srgbClr val="FFFF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20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0326" name="Rectangle 86"/>
                  <p:cNvSpPr>
                    <a:spLocks noChangeArrowheads="1"/>
                  </p:cNvSpPr>
                  <p:nvPr/>
                </p:nvSpPr>
                <p:spPr bwMode="auto">
                  <a:xfrm>
                    <a:off x="716" y="3603"/>
                    <a:ext cx="293" cy="285"/>
                  </a:xfrm>
                  <a:prstGeom prst="rect">
                    <a:avLst/>
                  </a:prstGeom>
                  <a:solidFill>
                    <a:srgbClr val="FFFF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20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0327" name="Rectangle 87"/>
                  <p:cNvSpPr>
                    <a:spLocks noChangeArrowheads="1"/>
                  </p:cNvSpPr>
                  <p:nvPr/>
                </p:nvSpPr>
                <p:spPr bwMode="auto">
                  <a:xfrm>
                    <a:off x="1009" y="3603"/>
                    <a:ext cx="292" cy="285"/>
                  </a:xfrm>
                  <a:prstGeom prst="rect">
                    <a:avLst/>
                  </a:prstGeom>
                  <a:solidFill>
                    <a:srgbClr val="FFFF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20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0328" name="Rectangle 88"/>
                  <p:cNvSpPr>
                    <a:spLocks noChangeArrowheads="1"/>
                  </p:cNvSpPr>
                  <p:nvPr/>
                </p:nvSpPr>
                <p:spPr bwMode="auto">
                  <a:xfrm>
                    <a:off x="1301" y="3603"/>
                    <a:ext cx="293" cy="285"/>
                  </a:xfrm>
                  <a:prstGeom prst="rect">
                    <a:avLst/>
                  </a:prstGeom>
                  <a:solidFill>
                    <a:srgbClr val="FFFF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20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0329" name="Rectangle 89"/>
                  <p:cNvSpPr>
                    <a:spLocks noChangeArrowheads="1"/>
                  </p:cNvSpPr>
                  <p:nvPr/>
                </p:nvSpPr>
                <p:spPr bwMode="auto">
                  <a:xfrm>
                    <a:off x="1594" y="3603"/>
                    <a:ext cx="292" cy="285"/>
                  </a:xfrm>
                  <a:prstGeom prst="rect">
                    <a:avLst/>
                  </a:prstGeom>
                  <a:solidFill>
                    <a:srgbClr val="FFFF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20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0330" name="Rectangle 90"/>
                  <p:cNvSpPr>
                    <a:spLocks noChangeArrowheads="1"/>
                  </p:cNvSpPr>
                  <p:nvPr/>
                </p:nvSpPr>
                <p:spPr bwMode="auto">
                  <a:xfrm>
                    <a:off x="423" y="3603"/>
                    <a:ext cx="293" cy="285"/>
                  </a:xfrm>
                  <a:prstGeom prst="rect">
                    <a:avLst/>
                  </a:prstGeom>
                  <a:solidFill>
                    <a:srgbClr val="FFFF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20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0331" name="Rectangle 91"/>
                  <p:cNvSpPr>
                    <a:spLocks noChangeArrowheads="1"/>
                  </p:cNvSpPr>
                  <p:nvPr/>
                </p:nvSpPr>
                <p:spPr bwMode="auto">
                  <a:xfrm>
                    <a:off x="716" y="3603"/>
                    <a:ext cx="292" cy="285"/>
                  </a:xfrm>
                  <a:prstGeom prst="rect">
                    <a:avLst/>
                  </a:prstGeom>
                  <a:solidFill>
                    <a:srgbClr val="FFFF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20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0332" name="Rectangle 92"/>
                  <p:cNvSpPr>
                    <a:spLocks noChangeArrowheads="1"/>
                  </p:cNvSpPr>
                  <p:nvPr/>
                </p:nvSpPr>
                <p:spPr bwMode="auto">
                  <a:xfrm>
                    <a:off x="1008" y="3603"/>
                    <a:ext cx="293" cy="285"/>
                  </a:xfrm>
                  <a:prstGeom prst="rect">
                    <a:avLst/>
                  </a:prstGeom>
                  <a:solidFill>
                    <a:srgbClr val="FFFF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20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0333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1886" y="3603"/>
                    <a:ext cx="293" cy="285"/>
                  </a:xfrm>
                  <a:prstGeom prst="rect">
                    <a:avLst/>
                  </a:prstGeom>
                  <a:solidFill>
                    <a:srgbClr val="FFFF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20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0334" name="Rectangle 94"/>
                  <p:cNvSpPr>
                    <a:spLocks noChangeArrowheads="1"/>
                  </p:cNvSpPr>
                  <p:nvPr/>
                </p:nvSpPr>
                <p:spPr bwMode="auto">
                  <a:xfrm>
                    <a:off x="2179" y="3603"/>
                    <a:ext cx="293" cy="285"/>
                  </a:xfrm>
                  <a:prstGeom prst="rect">
                    <a:avLst/>
                  </a:prstGeom>
                  <a:solidFill>
                    <a:srgbClr val="FFFF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20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0335" name="Rectangle 95"/>
                  <p:cNvSpPr>
                    <a:spLocks noChangeArrowheads="1"/>
                  </p:cNvSpPr>
                  <p:nvPr/>
                </p:nvSpPr>
                <p:spPr bwMode="auto">
                  <a:xfrm>
                    <a:off x="2472" y="3603"/>
                    <a:ext cx="293" cy="285"/>
                  </a:xfrm>
                  <a:prstGeom prst="rect">
                    <a:avLst/>
                  </a:prstGeom>
                  <a:solidFill>
                    <a:srgbClr val="FFFF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20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0336" name="Rectangle 96"/>
                  <p:cNvSpPr>
                    <a:spLocks noChangeArrowheads="1"/>
                  </p:cNvSpPr>
                  <p:nvPr/>
                </p:nvSpPr>
                <p:spPr bwMode="auto">
                  <a:xfrm>
                    <a:off x="2765" y="3603"/>
                    <a:ext cx="293" cy="285"/>
                  </a:xfrm>
                  <a:prstGeom prst="rect">
                    <a:avLst/>
                  </a:prstGeom>
                  <a:solidFill>
                    <a:srgbClr val="FFFF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20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0337" name="Rectangle 97"/>
                  <p:cNvSpPr>
                    <a:spLocks noChangeArrowheads="1"/>
                  </p:cNvSpPr>
                  <p:nvPr/>
                </p:nvSpPr>
                <p:spPr bwMode="auto">
                  <a:xfrm>
                    <a:off x="3058" y="3603"/>
                    <a:ext cx="292" cy="285"/>
                  </a:xfrm>
                  <a:prstGeom prst="rect">
                    <a:avLst/>
                  </a:prstGeom>
                  <a:solidFill>
                    <a:srgbClr val="FFFF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20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0338" name="Rectangle 98"/>
                  <p:cNvSpPr>
                    <a:spLocks noChangeArrowheads="1"/>
                  </p:cNvSpPr>
                  <p:nvPr/>
                </p:nvSpPr>
                <p:spPr bwMode="auto">
                  <a:xfrm>
                    <a:off x="3350" y="3603"/>
                    <a:ext cx="293" cy="285"/>
                  </a:xfrm>
                  <a:prstGeom prst="rect">
                    <a:avLst/>
                  </a:prstGeom>
                  <a:solidFill>
                    <a:srgbClr val="FFFF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20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0339" name="Rectangle 99"/>
                  <p:cNvSpPr>
                    <a:spLocks noChangeArrowheads="1"/>
                  </p:cNvSpPr>
                  <p:nvPr/>
                </p:nvSpPr>
                <p:spPr bwMode="auto">
                  <a:xfrm>
                    <a:off x="3643" y="3603"/>
                    <a:ext cx="293" cy="285"/>
                  </a:xfrm>
                  <a:prstGeom prst="rect">
                    <a:avLst/>
                  </a:prstGeom>
                  <a:solidFill>
                    <a:srgbClr val="FFFF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20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0340" name="Rectangle 100"/>
                  <p:cNvSpPr>
                    <a:spLocks noChangeArrowheads="1"/>
                  </p:cNvSpPr>
                  <p:nvPr/>
                </p:nvSpPr>
                <p:spPr bwMode="auto">
                  <a:xfrm>
                    <a:off x="3936" y="3603"/>
                    <a:ext cx="293" cy="285"/>
                  </a:xfrm>
                  <a:prstGeom prst="rect">
                    <a:avLst/>
                  </a:prstGeom>
                  <a:solidFill>
                    <a:srgbClr val="FFFF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20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0341" name="Rectangle 101"/>
                  <p:cNvSpPr>
                    <a:spLocks noChangeArrowheads="1"/>
                  </p:cNvSpPr>
                  <p:nvPr/>
                </p:nvSpPr>
                <p:spPr bwMode="auto">
                  <a:xfrm>
                    <a:off x="4229" y="3603"/>
                    <a:ext cx="293" cy="285"/>
                  </a:xfrm>
                  <a:prstGeom prst="rect">
                    <a:avLst/>
                  </a:prstGeom>
                  <a:solidFill>
                    <a:srgbClr val="FFFF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20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10342" name="Rectangle 102"/>
                <p:cNvSpPr>
                  <a:spLocks noChangeArrowheads="1"/>
                </p:cNvSpPr>
                <p:nvPr/>
              </p:nvSpPr>
              <p:spPr bwMode="auto">
                <a:xfrm>
                  <a:off x="134" y="1720"/>
                  <a:ext cx="293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43" name="Rectangle 103"/>
                <p:cNvSpPr>
                  <a:spLocks noChangeArrowheads="1"/>
                </p:cNvSpPr>
                <p:nvPr/>
              </p:nvSpPr>
              <p:spPr bwMode="auto">
                <a:xfrm>
                  <a:off x="427" y="1720"/>
                  <a:ext cx="292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44" name="Rectangle 104"/>
                <p:cNvSpPr>
                  <a:spLocks noChangeArrowheads="1"/>
                </p:cNvSpPr>
                <p:nvPr/>
              </p:nvSpPr>
              <p:spPr bwMode="auto">
                <a:xfrm>
                  <a:off x="719" y="1720"/>
                  <a:ext cx="294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45" name="Rectangle 105"/>
                <p:cNvSpPr>
                  <a:spLocks noChangeArrowheads="1"/>
                </p:cNvSpPr>
                <p:nvPr/>
              </p:nvSpPr>
              <p:spPr bwMode="auto">
                <a:xfrm>
                  <a:off x="1013" y="1720"/>
                  <a:ext cx="292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46" name="Rectangle 106"/>
                <p:cNvSpPr>
                  <a:spLocks noChangeArrowheads="1"/>
                </p:cNvSpPr>
                <p:nvPr/>
              </p:nvSpPr>
              <p:spPr bwMode="auto">
                <a:xfrm>
                  <a:off x="1305" y="1720"/>
                  <a:ext cx="293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47" name="Rectangle 107"/>
                <p:cNvSpPr>
                  <a:spLocks noChangeArrowheads="1"/>
                </p:cNvSpPr>
                <p:nvPr/>
              </p:nvSpPr>
              <p:spPr bwMode="auto">
                <a:xfrm>
                  <a:off x="1598" y="1720"/>
                  <a:ext cx="292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48" name="Rectangle 108"/>
                <p:cNvSpPr>
                  <a:spLocks noChangeArrowheads="1"/>
                </p:cNvSpPr>
                <p:nvPr/>
              </p:nvSpPr>
              <p:spPr bwMode="auto">
                <a:xfrm>
                  <a:off x="427" y="1720"/>
                  <a:ext cx="292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49" name="Rectangle 109"/>
                <p:cNvSpPr>
                  <a:spLocks noChangeArrowheads="1"/>
                </p:cNvSpPr>
                <p:nvPr/>
              </p:nvSpPr>
              <p:spPr bwMode="auto">
                <a:xfrm>
                  <a:off x="719" y="1720"/>
                  <a:ext cx="294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50" name="Rectangle 110"/>
                <p:cNvSpPr>
                  <a:spLocks noChangeArrowheads="1"/>
                </p:cNvSpPr>
                <p:nvPr/>
              </p:nvSpPr>
              <p:spPr bwMode="auto">
                <a:xfrm>
                  <a:off x="1013" y="1720"/>
                  <a:ext cx="292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51" name="Rectangle 111"/>
                <p:cNvSpPr>
                  <a:spLocks noChangeArrowheads="1"/>
                </p:cNvSpPr>
                <p:nvPr/>
              </p:nvSpPr>
              <p:spPr bwMode="auto">
                <a:xfrm>
                  <a:off x="1890" y="1720"/>
                  <a:ext cx="294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52" name="Rectangle 112"/>
                <p:cNvSpPr>
                  <a:spLocks noChangeArrowheads="1"/>
                </p:cNvSpPr>
                <p:nvPr/>
              </p:nvSpPr>
              <p:spPr bwMode="auto">
                <a:xfrm>
                  <a:off x="2184" y="1720"/>
                  <a:ext cx="292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53" name="Rectangle 113"/>
                <p:cNvSpPr>
                  <a:spLocks noChangeArrowheads="1"/>
                </p:cNvSpPr>
                <p:nvPr/>
              </p:nvSpPr>
              <p:spPr bwMode="auto">
                <a:xfrm>
                  <a:off x="2476" y="1720"/>
                  <a:ext cx="293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54" name="Rectangle 114"/>
                <p:cNvSpPr>
                  <a:spLocks noChangeArrowheads="1"/>
                </p:cNvSpPr>
                <p:nvPr/>
              </p:nvSpPr>
              <p:spPr bwMode="auto">
                <a:xfrm>
                  <a:off x="2769" y="1720"/>
                  <a:ext cx="293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55" name="Rectangle 115"/>
                <p:cNvSpPr>
                  <a:spLocks noChangeArrowheads="1"/>
                </p:cNvSpPr>
                <p:nvPr/>
              </p:nvSpPr>
              <p:spPr bwMode="auto">
                <a:xfrm>
                  <a:off x="3062" y="1720"/>
                  <a:ext cx="293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56" name="Rectangle 116"/>
                <p:cNvSpPr>
                  <a:spLocks noChangeArrowheads="1"/>
                </p:cNvSpPr>
                <p:nvPr/>
              </p:nvSpPr>
              <p:spPr bwMode="auto">
                <a:xfrm>
                  <a:off x="3355" y="1720"/>
                  <a:ext cx="292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57" name="Rectangle 117"/>
                <p:cNvSpPr>
                  <a:spLocks noChangeArrowheads="1"/>
                </p:cNvSpPr>
                <p:nvPr/>
              </p:nvSpPr>
              <p:spPr bwMode="auto">
                <a:xfrm>
                  <a:off x="3647" y="1720"/>
                  <a:ext cx="293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58" name="Rectangle 118"/>
                <p:cNvSpPr>
                  <a:spLocks noChangeArrowheads="1"/>
                </p:cNvSpPr>
                <p:nvPr/>
              </p:nvSpPr>
              <p:spPr bwMode="auto">
                <a:xfrm>
                  <a:off x="3940" y="1720"/>
                  <a:ext cx="293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59" name="Rectangle 119"/>
                <p:cNvSpPr>
                  <a:spLocks noChangeArrowheads="1"/>
                </p:cNvSpPr>
                <p:nvPr/>
              </p:nvSpPr>
              <p:spPr bwMode="auto">
                <a:xfrm>
                  <a:off x="4233" y="1720"/>
                  <a:ext cx="293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60" name="Rectangle 120"/>
                <p:cNvSpPr>
                  <a:spLocks noChangeArrowheads="1"/>
                </p:cNvSpPr>
                <p:nvPr/>
              </p:nvSpPr>
              <p:spPr bwMode="auto">
                <a:xfrm>
                  <a:off x="134" y="2004"/>
                  <a:ext cx="293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61" name="Rectangle 121"/>
                <p:cNvSpPr>
                  <a:spLocks noChangeArrowheads="1"/>
                </p:cNvSpPr>
                <p:nvPr/>
              </p:nvSpPr>
              <p:spPr bwMode="auto">
                <a:xfrm>
                  <a:off x="427" y="2004"/>
                  <a:ext cx="292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62" name="Rectangle 122"/>
                <p:cNvSpPr>
                  <a:spLocks noChangeArrowheads="1"/>
                </p:cNvSpPr>
                <p:nvPr/>
              </p:nvSpPr>
              <p:spPr bwMode="auto">
                <a:xfrm>
                  <a:off x="719" y="2004"/>
                  <a:ext cx="294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63" name="Rectangle 123"/>
                <p:cNvSpPr>
                  <a:spLocks noChangeArrowheads="1"/>
                </p:cNvSpPr>
                <p:nvPr/>
              </p:nvSpPr>
              <p:spPr bwMode="auto">
                <a:xfrm>
                  <a:off x="1013" y="2004"/>
                  <a:ext cx="292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64" name="Rectangle 124"/>
                <p:cNvSpPr>
                  <a:spLocks noChangeArrowheads="1"/>
                </p:cNvSpPr>
                <p:nvPr/>
              </p:nvSpPr>
              <p:spPr bwMode="auto">
                <a:xfrm>
                  <a:off x="1305" y="2004"/>
                  <a:ext cx="293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65" name="Rectangle 125"/>
                <p:cNvSpPr>
                  <a:spLocks noChangeArrowheads="1"/>
                </p:cNvSpPr>
                <p:nvPr/>
              </p:nvSpPr>
              <p:spPr bwMode="auto">
                <a:xfrm>
                  <a:off x="1598" y="2004"/>
                  <a:ext cx="292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66" name="Rectangle 126"/>
                <p:cNvSpPr>
                  <a:spLocks noChangeArrowheads="1"/>
                </p:cNvSpPr>
                <p:nvPr/>
              </p:nvSpPr>
              <p:spPr bwMode="auto">
                <a:xfrm>
                  <a:off x="427" y="2004"/>
                  <a:ext cx="292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67" name="Rectangle 127"/>
                <p:cNvSpPr>
                  <a:spLocks noChangeArrowheads="1"/>
                </p:cNvSpPr>
                <p:nvPr/>
              </p:nvSpPr>
              <p:spPr bwMode="auto">
                <a:xfrm>
                  <a:off x="719" y="2004"/>
                  <a:ext cx="294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68" name="Rectangle 128"/>
                <p:cNvSpPr>
                  <a:spLocks noChangeArrowheads="1"/>
                </p:cNvSpPr>
                <p:nvPr/>
              </p:nvSpPr>
              <p:spPr bwMode="auto">
                <a:xfrm>
                  <a:off x="1013" y="2004"/>
                  <a:ext cx="292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69" name="Rectangle 129"/>
                <p:cNvSpPr>
                  <a:spLocks noChangeArrowheads="1"/>
                </p:cNvSpPr>
                <p:nvPr/>
              </p:nvSpPr>
              <p:spPr bwMode="auto">
                <a:xfrm>
                  <a:off x="1890" y="2004"/>
                  <a:ext cx="294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70" name="Rectangle 130"/>
                <p:cNvSpPr>
                  <a:spLocks noChangeArrowheads="1"/>
                </p:cNvSpPr>
                <p:nvPr/>
              </p:nvSpPr>
              <p:spPr bwMode="auto">
                <a:xfrm>
                  <a:off x="2184" y="2004"/>
                  <a:ext cx="292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71" name="Rectangle 131"/>
                <p:cNvSpPr>
                  <a:spLocks noChangeArrowheads="1"/>
                </p:cNvSpPr>
                <p:nvPr/>
              </p:nvSpPr>
              <p:spPr bwMode="auto">
                <a:xfrm>
                  <a:off x="2476" y="2004"/>
                  <a:ext cx="293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72" name="Rectangle 132"/>
                <p:cNvSpPr>
                  <a:spLocks noChangeArrowheads="1"/>
                </p:cNvSpPr>
                <p:nvPr/>
              </p:nvSpPr>
              <p:spPr bwMode="auto">
                <a:xfrm>
                  <a:off x="2769" y="2004"/>
                  <a:ext cx="293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73" name="Rectangle 133"/>
                <p:cNvSpPr>
                  <a:spLocks noChangeArrowheads="1"/>
                </p:cNvSpPr>
                <p:nvPr/>
              </p:nvSpPr>
              <p:spPr bwMode="auto">
                <a:xfrm>
                  <a:off x="3062" y="2004"/>
                  <a:ext cx="293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74" name="Rectangle 134"/>
                <p:cNvSpPr>
                  <a:spLocks noChangeArrowheads="1"/>
                </p:cNvSpPr>
                <p:nvPr/>
              </p:nvSpPr>
              <p:spPr bwMode="auto">
                <a:xfrm>
                  <a:off x="3355" y="2004"/>
                  <a:ext cx="292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75" name="Rectangle 135"/>
                <p:cNvSpPr>
                  <a:spLocks noChangeArrowheads="1"/>
                </p:cNvSpPr>
                <p:nvPr/>
              </p:nvSpPr>
              <p:spPr bwMode="auto">
                <a:xfrm>
                  <a:off x="3647" y="2004"/>
                  <a:ext cx="293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76" name="Rectangle 136"/>
                <p:cNvSpPr>
                  <a:spLocks noChangeArrowheads="1"/>
                </p:cNvSpPr>
                <p:nvPr/>
              </p:nvSpPr>
              <p:spPr bwMode="auto">
                <a:xfrm>
                  <a:off x="3940" y="2004"/>
                  <a:ext cx="293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77" name="Rectangle 137"/>
                <p:cNvSpPr>
                  <a:spLocks noChangeArrowheads="1"/>
                </p:cNvSpPr>
                <p:nvPr/>
              </p:nvSpPr>
              <p:spPr bwMode="auto">
                <a:xfrm>
                  <a:off x="4233" y="2004"/>
                  <a:ext cx="293" cy="284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78" name="Rectangle 138"/>
                <p:cNvSpPr>
                  <a:spLocks noChangeArrowheads="1"/>
                </p:cNvSpPr>
                <p:nvPr/>
              </p:nvSpPr>
              <p:spPr bwMode="auto">
                <a:xfrm>
                  <a:off x="131" y="1153"/>
                  <a:ext cx="885" cy="567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79" name="Rectangle 139"/>
                <p:cNvSpPr>
                  <a:spLocks noChangeArrowheads="1"/>
                </p:cNvSpPr>
                <p:nvPr/>
              </p:nvSpPr>
              <p:spPr bwMode="auto">
                <a:xfrm>
                  <a:off x="1889" y="1152"/>
                  <a:ext cx="882" cy="567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80" name="Rectangle 140"/>
                <p:cNvSpPr>
                  <a:spLocks noChangeArrowheads="1"/>
                </p:cNvSpPr>
                <p:nvPr/>
              </p:nvSpPr>
              <p:spPr bwMode="auto">
                <a:xfrm>
                  <a:off x="2766" y="1153"/>
                  <a:ext cx="886" cy="567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81" name="Rectangle 141"/>
                <p:cNvSpPr>
                  <a:spLocks noChangeArrowheads="1"/>
                </p:cNvSpPr>
                <p:nvPr/>
              </p:nvSpPr>
              <p:spPr bwMode="auto">
                <a:xfrm>
                  <a:off x="3648" y="1153"/>
                  <a:ext cx="880" cy="567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82" name="Text Box 142"/>
                <p:cNvSpPr txBox="1">
                  <a:spLocks noChangeArrowheads="1"/>
                </p:cNvSpPr>
                <p:nvPr/>
              </p:nvSpPr>
              <p:spPr bwMode="auto">
                <a:xfrm>
                  <a:off x="102" y="1174"/>
                  <a:ext cx="948" cy="52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ru-RU" sz="2400" dirty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Класс триллионов</a:t>
                  </a:r>
                </a:p>
              </p:txBody>
            </p:sp>
            <p:sp>
              <p:nvSpPr>
                <p:cNvPr id="10383" name="Text Box 143"/>
                <p:cNvSpPr txBox="1">
                  <a:spLocks noChangeArrowheads="1"/>
                </p:cNvSpPr>
                <p:nvPr/>
              </p:nvSpPr>
              <p:spPr bwMode="auto">
                <a:xfrm>
                  <a:off x="982" y="1182"/>
                  <a:ext cx="948" cy="52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ru-RU" sz="24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Класс миллиардов</a:t>
                  </a:r>
                </a:p>
              </p:txBody>
            </p:sp>
            <p:sp>
              <p:nvSpPr>
                <p:cNvPr id="10384" name="Text Box 144"/>
                <p:cNvSpPr txBox="1">
                  <a:spLocks noChangeArrowheads="1"/>
                </p:cNvSpPr>
                <p:nvPr/>
              </p:nvSpPr>
              <p:spPr bwMode="auto">
                <a:xfrm>
                  <a:off x="1868" y="1182"/>
                  <a:ext cx="948" cy="52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ru-RU" sz="24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Класс миллионов</a:t>
                  </a:r>
                </a:p>
              </p:txBody>
            </p:sp>
            <p:sp>
              <p:nvSpPr>
                <p:cNvPr id="10385" name="Text Box 145"/>
                <p:cNvSpPr txBox="1">
                  <a:spLocks noChangeArrowheads="1"/>
                </p:cNvSpPr>
                <p:nvPr/>
              </p:nvSpPr>
              <p:spPr bwMode="auto">
                <a:xfrm>
                  <a:off x="2786" y="1174"/>
                  <a:ext cx="848" cy="52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ru-RU" sz="24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Класс тысяч</a:t>
                  </a:r>
                </a:p>
              </p:txBody>
            </p:sp>
            <p:sp>
              <p:nvSpPr>
                <p:cNvPr id="10386" name="Text Box 146"/>
                <p:cNvSpPr txBox="1">
                  <a:spLocks noChangeArrowheads="1"/>
                </p:cNvSpPr>
                <p:nvPr/>
              </p:nvSpPr>
              <p:spPr bwMode="auto">
                <a:xfrm>
                  <a:off x="3596" y="1174"/>
                  <a:ext cx="948" cy="52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ru-RU" sz="24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Класс единиц</a:t>
                  </a:r>
                </a:p>
              </p:txBody>
            </p:sp>
            <p:sp>
              <p:nvSpPr>
                <p:cNvPr id="10387" name="Text Box 147"/>
                <p:cNvSpPr txBox="1">
                  <a:spLocks noChangeArrowheads="1"/>
                </p:cNvSpPr>
                <p:nvPr/>
              </p:nvSpPr>
              <p:spPr bwMode="auto">
                <a:xfrm>
                  <a:off x="102" y="1713"/>
                  <a:ext cx="400" cy="29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ru-RU" sz="24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сот.</a:t>
                  </a:r>
                </a:p>
              </p:txBody>
            </p:sp>
            <p:sp>
              <p:nvSpPr>
                <p:cNvPr id="10388" name="Text Box 148"/>
                <p:cNvSpPr txBox="1">
                  <a:spLocks noChangeArrowheads="1"/>
                </p:cNvSpPr>
                <p:nvPr/>
              </p:nvSpPr>
              <p:spPr bwMode="auto">
                <a:xfrm>
                  <a:off x="395" y="1720"/>
                  <a:ext cx="400" cy="29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ru-RU" sz="24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дес.</a:t>
                  </a:r>
                </a:p>
              </p:txBody>
            </p:sp>
            <p:sp>
              <p:nvSpPr>
                <p:cNvPr id="10389" name="Text Box 149"/>
                <p:cNvSpPr txBox="1">
                  <a:spLocks noChangeArrowheads="1"/>
                </p:cNvSpPr>
                <p:nvPr/>
              </p:nvSpPr>
              <p:spPr bwMode="auto">
                <a:xfrm>
                  <a:off x="713" y="1720"/>
                  <a:ext cx="350" cy="29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ru-RU" sz="24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ед.</a:t>
                  </a:r>
                </a:p>
              </p:txBody>
            </p:sp>
            <p:sp>
              <p:nvSpPr>
                <p:cNvPr id="10390" name="Text Box 150"/>
                <p:cNvSpPr txBox="1">
                  <a:spLocks noChangeArrowheads="1"/>
                </p:cNvSpPr>
                <p:nvPr/>
              </p:nvSpPr>
              <p:spPr bwMode="auto">
                <a:xfrm>
                  <a:off x="988" y="1713"/>
                  <a:ext cx="400" cy="29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ru-RU" sz="2400" dirty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сот.</a:t>
                  </a:r>
                </a:p>
              </p:txBody>
            </p:sp>
            <p:sp>
              <p:nvSpPr>
                <p:cNvPr id="10391" name="Text Box 151"/>
                <p:cNvSpPr txBox="1">
                  <a:spLocks noChangeArrowheads="1"/>
                </p:cNvSpPr>
                <p:nvPr/>
              </p:nvSpPr>
              <p:spPr bwMode="auto">
                <a:xfrm>
                  <a:off x="1281" y="1720"/>
                  <a:ext cx="400" cy="29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ru-RU" sz="24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дес.</a:t>
                  </a:r>
                </a:p>
              </p:txBody>
            </p:sp>
            <p:sp>
              <p:nvSpPr>
                <p:cNvPr id="10392" name="Text Box 152"/>
                <p:cNvSpPr txBox="1">
                  <a:spLocks noChangeArrowheads="1"/>
                </p:cNvSpPr>
                <p:nvPr/>
              </p:nvSpPr>
              <p:spPr bwMode="auto">
                <a:xfrm>
                  <a:off x="1599" y="1720"/>
                  <a:ext cx="350" cy="29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ru-RU" sz="24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ед.</a:t>
                  </a:r>
                </a:p>
              </p:txBody>
            </p:sp>
            <p:sp>
              <p:nvSpPr>
                <p:cNvPr id="10393" name="Text Box 153"/>
                <p:cNvSpPr txBox="1">
                  <a:spLocks noChangeArrowheads="1"/>
                </p:cNvSpPr>
                <p:nvPr/>
              </p:nvSpPr>
              <p:spPr bwMode="auto">
                <a:xfrm>
                  <a:off x="1862" y="1713"/>
                  <a:ext cx="399" cy="29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ru-RU" sz="24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сот.</a:t>
                  </a:r>
                </a:p>
              </p:txBody>
            </p:sp>
            <p:sp>
              <p:nvSpPr>
                <p:cNvPr id="10394" name="Text Box 154"/>
                <p:cNvSpPr txBox="1">
                  <a:spLocks noChangeArrowheads="1"/>
                </p:cNvSpPr>
                <p:nvPr/>
              </p:nvSpPr>
              <p:spPr bwMode="auto">
                <a:xfrm>
                  <a:off x="2155" y="1720"/>
                  <a:ext cx="400" cy="29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ru-RU" sz="24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дес.</a:t>
                  </a:r>
                </a:p>
              </p:txBody>
            </p:sp>
            <p:sp>
              <p:nvSpPr>
                <p:cNvPr id="10395" name="Text Box 155"/>
                <p:cNvSpPr txBox="1">
                  <a:spLocks noChangeArrowheads="1"/>
                </p:cNvSpPr>
                <p:nvPr/>
              </p:nvSpPr>
              <p:spPr bwMode="auto">
                <a:xfrm>
                  <a:off x="2473" y="1720"/>
                  <a:ext cx="349" cy="29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ru-RU" sz="24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ед.</a:t>
                  </a:r>
                </a:p>
              </p:txBody>
            </p:sp>
            <p:sp>
              <p:nvSpPr>
                <p:cNvPr id="10396" name="Text Box 156"/>
                <p:cNvSpPr txBox="1">
                  <a:spLocks noChangeArrowheads="1"/>
                </p:cNvSpPr>
                <p:nvPr/>
              </p:nvSpPr>
              <p:spPr bwMode="auto">
                <a:xfrm>
                  <a:off x="2748" y="1713"/>
                  <a:ext cx="399" cy="29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ru-RU" sz="24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сот.</a:t>
                  </a:r>
                </a:p>
              </p:txBody>
            </p:sp>
            <p:sp>
              <p:nvSpPr>
                <p:cNvPr id="10397" name="Text Box 157"/>
                <p:cNvSpPr txBox="1">
                  <a:spLocks noChangeArrowheads="1"/>
                </p:cNvSpPr>
                <p:nvPr/>
              </p:nvSpPr>
              <p:spPr bwMode="auto">
                <a:xfrm>
                  <a:off x="3041" y="1720"/>
                  <a:ext cx="400" cy="29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ru-RU" sz="24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дес.</a:t>
                  </a:r>
                </a:p>
              </p:txBody>
            </p:sp>
            <p:sp>
              <p:nvSpPr>
                <p:cNvPr id="10398" name="Text Box 158"/>
                <p:cNvSpPr txBox="1">
                  <a:spLocks noChangeArrowheads="1"/>
                </p:cNvSpPr>
                <p:nvPr/>
              </p:nvSpPr>
              <p:spPr bwMode="auto">
                <a:xfrm>
                  <a:off x="3359" y="1720"/>
                  <a:ext cx="349" cy="29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ru-RU" sz="24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ед.</a:t>
                  </a:r>
                </a:p>
              </p:txBody>
            </p:sp>
            <p:sp>
              <p:nvSpPr>
                <p:cNvPr id="10399" name="Text Box 159"/>
                <p:cNvSpPr txBox="1">
                  <a:spLocks noChangeArrowheads="1"/>
                </p:cNvSpPr>
                <p:nvPr/>
              </p:nvSpPr>
              <p:spPr bwMode="auto">
                <a:xfrm>
                  <a:off x="3615" y="1713"/>
                  <a:ext cx="401" cy="29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ru-RU" sz="24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сот.</a:t>
                  </a:r>
                </a:p>
              </p:txBody>
            </p:sp>
            <p:sp>
              <p:nvSpPr>
                <p:cNvPr id="10400" name="Text Box 160"/>
                <p:cNvSpPr txBox="1">
                  <a:spLocks noChangeArrowheads="1"/>
                </p:cNvSpPr>
                <p:nvPr/>
              </p:nvSpPr>
              <p:spPr bwMode="auto">
                <a:xfrm>
                  <a:off x="3909" y="1720"/>
                  <a:ext cx="400" cy="29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ru-RU" sz="24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дес.</a:t>
                  </a:r>
                </a:p>
              </p:txBody>
            </p:sp>
            <p:sp>
              <p:nvSpPr>
                <p:cNvPr id="10401" name="Text Box 161"/>
                <p:cNvSpPr txBox="1">
                  <a:spLocks noChangeArrowheads="1"/>
                </p:cNvSpPr>
                <p:nvPr/>
              </p:nvSpPr>
              <p:spPr bwMode="auto">
                <a:xfrm>
                  <a:off x="4227" y="1720"/>
                  <a:ext cx="349" cy="29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ru-RU" sz="24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ед.</a:t>
                  </a:r>
                </a:p>
              </p:txBody>
            </p:sp>
            <p:grpSp>
              <p:nvGrpSpPr>
                <p:cNvPr id="10402" name="Group 162"/>
                <p:cNvGrpSpPr>
                  <a:grpSpLocks/>
                </p:cNvGrpSpPr>
                <p:nvPr/>
              </p:nvGrpSpPr>
              <p:grpSpPr bwMode="auto">
                <a:xfrm>
                  <a:off x="134" y="3698"/>
                  <a:ext cx="4392" cy="285"/>
                  <a:chOff x="130" y="3603"/>
                  <a:chExt cx="4392" cy="285"/>
                </a:xfrm>
              </p:grpSpPr>
              <p:sp>
                <p:nvSpPr>
                  <p:cNvPr id="10403" name="Rectangle 163"/>
                  <p:cNvSpPr>
                    <a:spLocks noChangeArrowheads="1"/>
                  </p:cNvSpPr>
                  <p:nvPr/>
                </p:nvSpPr>
                <p:spPr bwMode="auto">
                  <a:xfrm>
                    <a:off x="130" y="3603"/>
                    <a:ext cx="293" cy="285"/>
                  </a:xfrm>
                  <a:prstGeom prst="rect">
                    <a:avLst/>
                  </a:prstGeom>
                  <a:solidFill>
                    <a:srgbClr val="FFFF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20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0404" name="Rectangle 164"/>
                  <p:cNvSpPr>
                    <a:spLocks noChangeArrowheads="1"/>
                  </p:cNvSpPr>
                  <p:nvPr/>
                </p:nvSpPr>
                <p:spPr bwMode="auto">
                  <a:xfrm>
                    <a:off x="423" y="3603"/>
                    <a:ext cx="293" cy="285"/>
                  </a:xfrm>
                  <a:prstGeom prst="rect">
                    <a:avLst/>
                  </a:prstGeom>
                  <a:solidFill>
                    <a:srgbClr val="FFFF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20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0405" name="Rectangle 165"/>
                  <p:cNvSpPr>
                    <a:spLocks noChangeArrowheads="1"/>
                  </p:cNvSpPr>
                  <p:nvPr/>
                </p:nvSpPr>
                <p:spPr bwMode="auto">
                  <a:xfrm>
                    <a:off x="716" y="3603"/>
                    <a:ext cx="293" cy="285"/>
                  </a:xfrm>
                  <a:prstGeom prst="rect">
                    <a:avLst/>
                  </a:prstGeom>
                  <a:solidFill>
                    <a:srgbClr val="FFFF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20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0406" name="Rectangle 166"/>
                  <p:cNvSpPr>
                    <a:spLocks noChangeArrowheads="1"/>
                  </p:cNvSpPr>
                  <p:nvPr/>
                </p:nvSpPr>
                <p:spPr bwMode="auto">
                  <a:xfrm>
                    <a:off x="1009" y="3603"/>
                    <a:ext cx="292" cy="285"/>
                  </a:xfrm>
                  <a:prstGeom prst="rect">
                    <a:avLst/>
                  </a:prstGeom>
                  <a:solidFill>
                    <a:srgbClr val="FFFF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20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0407" name="Rectangle 167"/>
                  <p:cNvSpPr>
                    <a:spLocks noChangeArrowheads="1"/>
                  </p:cNvSpPr>
                  <p:nvPr/>
                </p:nvSpPr>
                <p:spPr bwMode="auto">
                  <a:xfrm>
                    <a:off x="1301" y="3603"/>
                    <a:ext cx="293" cy="285"/>
                  </a:xfrm>
                  <a:prstGeom prst="rect">
                    <a:avLst/>
                  </a:prstGeom>
                  <a:solidFill>
                    <a:srgbClr val="FFFF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20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0408" name="Rectangle 168"/>
                  <p:cNvSpPr>
                    <a:spLocks noChangeArrowheads="1"/>
                  </p:cNvSpPr>
                  <p:nvPr/>
                </p:nvSpPr>
                <p:spPr bwMode="auto">
                  <a:xfrm>
                    <a:off x="1594" y="3603"/>
                    <a:ext cx="292" cy="285"/>
                  </a:xfrm>
                  <a:prstGeom prst="rect">
                    <a:avLst/>
                  </a:prstGeom>
                  <a:solidFill>
                    <a:srgbClr val="FFFF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20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0409" name="Rectangle 169"/>
                  <p:cNvSpPr>
                    <a:spLocks noChangeArrowheads="1"/>
                  </p:cNvSpPr>
                  <p:nvPr/>
                </p:nvSpPr>
                <p:spPr bwMode="auto">
                  <a:xfrm>
                    <a:off x="423" y="3603"/>
                    <a:ext cx="293" cy="285"/>
                  </a:xfrm>
                  <a:prstGeom prst="rect">
                    <a:avLst/>
                  </a:prstGeom>
                  <a:solidFill>
                    <a:srgbClr val="FFFF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20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0410" name="Rectangle 170"/>
                  <p:cNvSpPr>
                    <a:spLocks noChangeArrowheads="1"/>
                  </p:cNvSpPr>
                  <p:nvPr/>
                </p:nvSpPr>
                <p:spPr bwMode="auto">
                  <a:xfrm>
                    <a:off x="716" y="3603"/>
                    <a:ext cx="292" cy="285"/>
                  </a:xfrm>
                  <a:prstGeom prst="rect">
                    <a:avLst/>
                  </a:prstGeom>
                  <a:solidFill>
                    <a:srgbClr val="FFFF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20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0411" name="Rectangle 171"/>
                  <p:cNvSpPr>
                    <a:spLocks noChangeArrowheads="1"/>
                  </p:cNvSpPr>
                  <p:nvPr/>
                </p:nvSpPr>
                <p:spPr bwMode="auto">
                  <a:xfrm>
                    <a:off x="1008" y="3603"/>
                    <a:ext cx="293" cy="285"/>
                  </a:xfrm>
                  <a:prstGeom prst="rect">
                    <a:avLst/>
                  </a:prstGeom>
                  <a:solidFill>
                    <a:srgbClr val="FFFF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20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0412" name="Rectangle 172"/>
                  <p:cNvSpPr>
                    <a:spLocks noChangeArrowheads="1"/>
                  </p:cNvSpPr>
                  <p:nvPr/>
                </p:nvSpPr>
                <p:spPr bwMode="auto">
                  <a:xfrm>
                    <a:off x="1886" y="3603"/>
                    <a:ext cx="293" cy="285"/>
                  </a:xfrm>
                  <a:prstGeom prst="rect">
                    <a:avLst/>
                  </a:prstGeom>
                  <a:solidFill>
                    <a:srgbClr val="FFFF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20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0413" name="Rectangle 173"/>
                  <p:cNvSpPr>
                    <a:spLocks noChangeArrowheads="1"/>
                  </p:cNvSpPr>
                  <p:nvPr/>
                </p:nvSpPr>
                <p:spPr bwMode="auto">
                  <a:xfrm>
                    <a:off x="2179" y="3603"/>
                    <a:ext cx="293" cy="285"/>
                  </a:xfrm>
                  <a:prstGeom prst="rect">
                    <a:avLst/>
                  </a:prstGeom>
                  <a:solidFill>
                    <a:srgbClr val="FFFF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20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0414" name="Rectangle 174"/>
                  <p:cNvSpPr>
                    <a:spLocks noChangeArrowheads="1"/>
                  </p:cNvSpPr>
                  <p:nvPr/>
                </p:nvSpPr>
                <p:spPr bwMode="auto">
                  <a:xfrm>
                    <a:off x="2472" y="3603"/>
                    <a:ext cx="293" cy="285"/>
                  </a:xfrm>
                  <a:prstGeom prst="rect">
                    <a:avLst/>
                  </a:prstGeom>
                  <a:solidFill>
                    <a:srgbClr val="FFFF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20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0415" name="Rectangle 175"/>
                  <p:cNvSpPr>
                    <a:spLocks noChangeArrowheads="1"/>
                  </p:cNvSpPr>
                  <p:nvPr/>
                </p:nvSpPr>
                <p:spPr bwMode="auto">
                  <a:xfrm>
                    <a:off x="2765" y="3603"/>
                    <a:ext cx="293" cy="285"/>
                  </a:xfrm>
                  <a:prstGeom prst="rect">
                    <a:avLst/>
                  </a:prstGeom>
                  <a:solidFill>
                    <a:srgbClr val="FFFF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20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0416" name="Rectangle 176"/>
                  <p:cNvSpPr>
                    <a:spLocks noChangeArrowheads="1"/>
                  </p:cNvSpPr>
                  <p:nvPr/>
                </p:nvSpPr>
                <p:spPr bwMode="auto">
                  <a:xfrm>
                    <a:off x="3058" y="3603"/>
                    <a:ext cx="292" cy="285"/>
                  </a:xfrm>
                  <a:prstGeom prst="rect">
                    <a:avLst/>
                  </a:prstGeom>
                  <a:solidFill>
                    <a:srgbClr val="FFFF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20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0417" name="Rectangle 177"/>
                  <p:cNvSpPr>
                    <a:spLocks noChangeArrowheads="1"/>
                  </p:cNvSpPr>
                  <p:nvPr/>
                </p:nvSpPr>
                <p:spPr bwMode="auto">
                  <a:xfrm>
                    <a:off x="3350" y="3603"/>
                    <a:ext cx="293" cy="285"/>
                  </a:xfrm>
                  <a:prstGeom prst="rect">
                    <a:avLst/>
                  </a:prstGeom>
                  <a:solidFill>
                    <a:srgbClr val="FFFF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20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0418" name="Rectangle 178"/>
                  <p:cNvSpPr>
                    <a:spLocks noChangeArrowheads="1"/>
                  </p:cNvSpPr>
                  <p:nvPr/>
                </p:nvSpPr>
                <p:spPr bwMode="auto">
                  <a:xfrm>
                    <a:off x="3643" y="3603"/>
                    <a:ext cx="293" cy="285"/>
                  </a:xfrm>
                  <a:prstGeom prst="rect">
                    <a:avLst/>
                  </a:prstGeom>
                  <a:solidFill>
                    <a:srgbClr val="FFFF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20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0419" name="Rectangle 179"/>
                  <p:cNvSpPr>
                    <a:spLocks noChangeArrowheads="1"/>
                  </p:cNvSpPr>
                  <p:nvPr/>
                </p:nvSpPr>
                <p:spPr bwMode="auto">
                  <a:xfrm>
                    <a:off x="3936" y="3603"/>
                    <a:ext cx="293" cy="285"/>
                  </a:xfrm>
                  <a:prstGeom prst="rect">
                    <a:avLst/>
                  </a:prstGeom>
                  <a:solidFill>
                    <a:srgbClr val="FFFF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20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0420" name="Rectangle 180"/>
                  <p:cNvSpPr>
                    <a:spLocks noChangeArrowheads="1"/>
                  </p:cNvSpPr>
                  <p:nvPr/>
                </p:nvSpPr>
                <p:spPr bwMode="auto">
                  <a:xfrm>
                    <a:off x="4229" y="3603"/>
                    <a:ext cx="293" cy="285"/>
                  </a:xfrm>
                  <a:prstGeom prst="rect">
                    <a:avLst/>
                  </a:prstGeom>
                  <a:solidFill>
                    <a:srgbClr val="FFFF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20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</p:grpSp>
          <p:sp>
            <p:nvSpPr>
              <p:cNvPr id="10421" name="Text Box 181"/>
              <p:cNvSpPr txBox="1">
                <a:spLocks noChangeArrowheads="1"/>
              </p:cNvSpPr>
              <p:nvPr/>
            </p:nvSpPr>
            <p:spPr bwMode="auto">
              <a:xfrm>
                <a:off x="1295400" y="3276600"/>
                <a:ext cx="5638800" cy="52322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ru-RU" sz="28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422" name="Text Box 182"/>
              <p:cNvSpPr txBox="1">
                <a:spLocks noChangeArrowheads="1"/>
              </p:cNvSpPr>
              <p:nvPr/>
            </p:nvSpPr>
            <p:spPr bwMode="auto">
              <a:xfrm>
                <a:off x="670954" y="3142567"/>
                <a:ext cx="6324600" cy="4925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sz="3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3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</a:t>
                </a:r>
                <a:r>
                  <a:rPr lang="ru-RU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US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                  </a:t>
                </a:r>
                <a:r>
                  <a:rPr lang="ru-RU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</a:t>
                </a:r>
                <a:r>
                  <a:rPr lang="en-US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 </a:t>
                </a:r>
                <a:r>
                  <a:rPr lang="ru-RU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</a:t>
                </a:r>
                <a:r>
                  <a:rPr lang="en-US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5       </a:t>
                </a:r>
                <a:endParaRPr lang="ru-RU" sz="3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423" name="Text Box 183"/>
              <p:cNvSpPr txBox="1">
                <a:spLocks noChangeArrowheads="1"/>
              </p:cNvSpPr>
              <p:nvPr/>
            </p:nvSpPr>
            <p:spPr bwMode="auto">
              <a:xfrm>
                <a:off x="2168062" y="3590360"/>
                <a:ext cx="4724400" cy="4925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sz="3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5    8    2        </a:t>
                </a:r>
                <a:r>
                  <a:rPr lang="ru-RU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</a:t>
                </a:r>
                <a:r>
                  <a:rPr lang="en-US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   </a:t>
                </a:r>
                <a:r>
                  <a:rPr lang="ru-RU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   </a:t>
                </a:r>
                <a:r>
                  <a:rPr lang="ru-RU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US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    </a:t>
                </a:r>
                <a:r>
                  <a:rPr lang="en-US" sz="3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1    6    6</a:t>
                </a:r>
                <a:endParaRPr lang="ru-RU" sz="3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424" name="Text Box 184"/>
              <p:cNvSpPr txBox="1">
                <a:spLocks noChangeArrowheads="1"/>
              </p:cNvSpPr>
              <p:nvPr/>
            </p:nvSpPr>
            <p:spPr bwMode="auto">
              <a:xfrm>
                <a:off x="1705085" y="4049611"/>
                <a:ext cx="4724400" cy="4925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sz="3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    </a:t>
                </a:r>
                <a:r>
                  <a:rPr lang="ru-RU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  </a:t>
                </a:r>
                <a:r>
                  <a:rPr lang="ru-RU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 </a:t>
                </a:r>
                <a:r>
                  <a:rPr lang="ru-RU" sz="3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US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   </a:t>
                </a:r>
                <a:r>
                  <a:rPr lang="ru-RU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             </a:t>
                </a:r>
                <a:r>
                  <a:rPr lang="ru-RU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:r>
                  <a:rPr lang="en-US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  </a:t>
                </a:r>
                <a:r>
                  <a:rPr lang="ru-RU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US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    </a:t>
                </a:r>
                <a:r>
                  <a:rPr lang="en-US" sz="3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    </a:t>
                </a:r>
                <a:endParaRPr lang="ru-RU" sz="3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426" name="Text Box 186"/>
              <p:cNvSpPr txBox="1">
                <a:spLocks noChangeArrowheads="1"/>
              </p:cNvSpPr>
              <p:nvPr/>
            </p:nvSpPr>
            <p:spPr bwMode="auto">
              <a:xfrm>
                <a:off x="251149" y="4525520"/>
                <a:ext cx="7038975" cy="4925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sz="3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3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4   </a:t>
                </a:r>
                <a:r>
                  <a:rPr lang="ru-RU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     </a:t>
                </a:r>
                <a:r>
                  <a:rPr lang="ru-RU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:r>
                  <a:rPr lang="en-US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US" sz="3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    </a:t>
                </a:r>
                <a:r>
                  <a:rPr lang="ru-RU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         </a:t>
                </a:r>
                <a:r>
                  <a:rPr lang="ru-RU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US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    </a:t>
                </a:r>
                <a:r>
                  <a:rPr lang="ru-RU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   </a:t>
                </a:r>
                <a:r>
                  <a:rPr lang="ru-RU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         </a:t>
                </a:r>
                <a:r>
                  <a:rPr lang="ru-RU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US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   </a:t>
                </a:r>
                <a:r>
                  <a:rPr lang="ru-RU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US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         </a:t>
                </a:r>
                <a:r>
                  <a:rPr lang="ru-RU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US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   </a:t>
                </a:r>
                <a:endParaRPr lang="ru-RU" sz="3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427" name="Text Box 187"/>
              <p:cNvSpPr txBox="1">
                <a:spLocks noChangeArrowheads="1"/>
              </p:cNvSpPr>
              <p:nvPr/>
            </p:nvSpPr>
            <p:spPr bwMode="auto">
              <a:xfrm>
                <a:off x="720113" y="4962217"/>
                <a:ext cx="7038975" cy="4925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sz="3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</a:t>
                </a:r>
                <a:r>
                  <a:rPr lang="en-US" sz="3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    </a:t>
                </a:r>
                <a:r>
                  <a:rPr lang="en-US" sz="3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  </a:t>
                </a:r>
                <a:r>
                  <a:rPr lang="ru-RU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US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        </a:t>
                </a:r>
                <a:r>
                  <a:rPr lang="ru-RU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US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   </a:t>
                </a:r>
                <a:r>
                  <a:rPr lang="ru-RU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        </a:t>
                </a:r>
                <a:r>
                  <a:rPr lang="ru-RU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:r>
                  <a:rPr lang="en-US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    </a:t>
                </a:r>
                <a:r>
                  <a:rPr lang="en-US" sz="3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   </a:t>
                </a:r>
                <a:r>
                  <a:rPr lang="ru-RU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   </a:t>
                </a:r>
                <a:endParaRPr lang="ru-RU" sz="3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428" name="Text Box 188"/>
              <p:cNvSpPr txBox="1">
                <a:spLocks noChangeArrowheads="1"/>
              </p:cNvSpPr>
              <p:nvPr/>
            </p:nvSpPr>
            <p:spPr bwMode="auto">
              <a:xfrm>
                <a:off x="378784" y="5391758"/>
                <a:ext cx="7038975" cy="4925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sz="3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</a:t>
                </a:r>
                <a:r>
                  <a:rPr lang="ru-RU" sz="3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                 </a:t>
                </a:r>
                <a:r>
                  <a:rPr lang="ru-RU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</a:t>
                </a:r>
                <a:r>
                  <a:rPr lang="en-US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9        </a:t>
                </a:r>
                <a:r>
                  <a:rPr lang="ru-RU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US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   </a:t>
                </a:r>
                <a:r>
                  <a:rPr lang="ru-RU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  </a:t>
                </a:r>
                <a:r>
                  <a:rPr lang="ru-RU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 </a:t>
                </a:r>
                <a:r>
                  <a:rPr lang="ru-RU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 </a:t>
                </a:r>
                <a:r>
                  <a:rPr lang="ru-RU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US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</a:t>
                </a:r>
                <a:r>
                  <a:rPr lang="en-US" sz="3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endParaRPr lang="ru-RU" sz="3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429" name="Text Box 189"/>
              <p:cNvSpPr txBox="1">
                <a:spLocks noChangeArrowheads="1"/>
              </p:cNvSpPr>
              <p:nvPr/>
            </p:nvSpPr>
            <p:spPr bwMode="auto">
              <a:xfrm>
                <a:off x="695325" y="5837802"/>
                <a:ext cx="7038975" cy="4925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sz="3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</a:t>
                </a:r>
                <a:r>
                  <a:rPr lang="ru-RU" sz="3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         </a:t>
                </a:r>
                <a:r>
                  <a:rPr lang="ru-RU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US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   </a:t>
                </a:r>
                <a:r>
                  <a:rPr lang="ru-RU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US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</a:t>
                </a:r>
                <a:r>
                  <a:rPr lang="en-US" sz="3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 </a:t>
                </a:r>
                <a:endParaRPr lang="ru-RU" sz="3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5" name="Прямая соединительная линия 4"/>
            <p:cNvCxnSpPr/>
            <p:nvPr/>
          </p:nvCxnSpPr>
          <p:spPr bwMode="auto">
            <a:xfrm>
              <a:off x="1852132" y="1041469"/>
              <a:ext cx="0" cy="4494213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6" name="Прямая соединительная линия 195"/>
            <p:cNvCxnSpPr/>
            <p:nvPr/>
          </p:nvCxnSpPr>
          <p:spPr bwMode="auto">
            <a:xfrm>
              <a:off x="216854" y="1041468"/>
              <a:ext cx="0" cy="4494213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7" name="Прямая соединительная линия 196"/>
            <p:cNvCxnSpPr/>
            <p:nvPr/>
          </p:nvCxnSpPr>
          <p:spPr bwMode="auto">
            <a:xfrm>
              <a:off x="3483116" y="1048612"/>
              <a:ext cx="0" cy="4494213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8" name="Прямая соединительная линия 197"/>
            <p:cNvCxnSpPr/>
            <p:nvPr/>
          </p:nvCxnSpPr>
          <p:spPr bwMode="auto">
            <a:xfrm>
              <a:off x="5149002" y="1048612"/>
              <a:ext cx="0" cy="4494213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9" name="Прямая соединительная линия 198"/>
            <p:cNvCxnSpPr/>
            <p:nvPr/>
          </p:nvCxnSpPr>
          <p:spPr bwMode="auto">
            <a:xfrm>
              <a:off x="6804955" y="1048612"/>
              <a:ext cx="0" cy="4494213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0" name="Прямая соединительная линия 199"/>
            <p:cNvCxnSpPr/>
            <p:nvPr/>
          </p:nvCxnSpPr>
          <p:spPr bwMode="auto">
            <a:xfrm>
              <a:off x="8457150" y="1041467"/>
              <a:ext cx="0" cy="4494213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1" name="Прямая соединительная линия 200"/>
            <p:cNvCxnSpPr/>
            <p:nvPr/>
          </p:nvCxnSpPr>
          <p:spPr bwMode="auto">
            <a:xfrm flipV="1">
              <a:off x="214765" y="1041192"/>
              <a:ext cx="8248023" cy="25257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6" name="Прямая соединительная линия 205"/>
            <p:cNvCxnSpPr/>
            <p:nvPr/>
          </p:nvCxnSpPr>
          <p:spPr bwMode="auto">
            <a:xfrm flipV="1">
              <a:off x="212991" y="5509253"/>
              <a:ext cx="8248023" cy="25257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3654226" y="116866"/>
            <a:ext cx="387798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0 100 040 005 000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3174603" y="585431"/>
            <a:ext cx="307007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36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58 203 771 660</a:t>
            </a:r>
            <a:endParaRPr lang="ru-RU" sz="3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6191225" y="295970"/>
            <a:ext cx="330090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953 310 012 200</a:t>
            </a:r>
            <a:endParaRPr lang="ru-RU" sz="3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562478" y="188118"/>
            <a:ext cx="281378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36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2 110 330 731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5532985" y="674888"/>
            <a:ext cx="364715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3600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9 000 903 581 010</a:t>
            </a:r>
            <a:endParaRPr lang="ru-RU" sz="3600" b="1" dirty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927670" y="664173"/>
            <a:ext cx="260840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3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03</a:t>
            </a:r>
            <a:r>
              <a:rPr lang="ru-RU" sz="3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0</a:t>
            </a:r>
            <a:r>
              <a:rPr lang="en-US" sz="3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0 000</a:t>
            </a:r>
          </a:p>
        </p:txBody>
      </p:sp>
      <p:sp>
        <p:nvSpPr>
          <p:cNvPr id="10425" name="Text Box 185"/>
          <p:cNvSpPr txBox="1">
            <a:spLocks noChangeArrowheads="1"/>
          </p:cNvSpPr>
          <p:nvPr/>
        </p:nvSpPr>
        <p:spPr bwMode="auto">
          <a:xfrm>
            <a:off x="6746314" y="391008"/>
            <a:ext cx="410881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3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244 078 055 508 801</a:t>
            </a:r>
            <a:endParaRPr lang="ru-RU" sz="36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682150" y="108006"/>
            <a:ext cx="802467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 числа, </a:t>
            </a:r>
            <a:r>
              <a:rPr lang="ru-RU" sz="32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оставляя промежутки между </a:t>
            </a:r>
            <a:r>
              <a:rPr lang="ru-RU" sz="32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классами. Прочитайте их.</a:t>
            </a:r>
            <a:endParaRPr lang="ru-RU" sz="32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2675343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decel="100000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4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4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decel="100000"/>
                                        <p:tgtEl>
                                          <p:spTgt spid="10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decel="100000"/>
                                        <p:tgtEl>
                                          <p:spTgt spid="10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utoUpdateAnimBg="0"/>
      <p:bldP spid="10242" grpId="1"/>
      <p:bldP spid="10243" grpId="0" autoUpdateAnimBg="0"/>
      <p:bldP spid="10243" grpId="1"/>
      <p:bldP spid="10244" grpId="0" autoUpdateAnimBg="0"/>
      <p:bldP spid="10244" grpId="1"/>
      <p:bldP spid="10245" grpId="0" autoUpdateAnimBg="0"/>
      <p:bldP spid="10245" grpId="1"/>
      <p:bldP spid="10246" grpId="0" autoUpdateAnimBg="0"/>
      <p:bldP spid="10246" grpId="1"/>
      <p:bldP spid="10247" grpId="0" autoUpdateAnimBg="0"/>
      <p:bldP spid="10247" grpId="1"/>
      <p:bldP spid="10425" grpId="0" autoUpdateAnimBg="0"/>
      <p:bldP spid="10425" grpId="1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4154" y="174184"/>
            <a:ext cx="283443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В классе</a:t>
            </a:r>
            <a:endParaRPr lang="ru-RU" sz="66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4154" y="1668204"/>
            <a:ext cx="889775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№ 3 (устно), 6 (устно), 7 (устно), 15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6606" y="3123605"/>
            <a:ext cx="10849445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Вычислить: </a:t>
            </a:r>
          </a:p>
          <a:p>
            <a:r>
              <a:rPr lang="ru-RU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а) (18 384 + 19 847) · (384 – 201 – 183)</a:t>
            </a:r>
          </a:p>
          <a:p>
            <a:r>
              <a:rPr lang="ru-RU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б) 202 013 – 54 060 + 64 940 : (4 163 – 4 078)</a:t>
            </a:r>
            <a:endParaRPr lang="ru-RU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767925" y="618321"/>
            <a:ext cx="1358126" cy="1902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44756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7148c93bd1c9b3b3b9d05176751bb2752e1bdc21"/>
</p:tagLst>
</file>

<file path=ppt/theme/theme1.xml><?xml version="1.0" encoding="utf-8"?>
<a:theme xmlns:a="http://schemas.openxmlformats.org/drawingml/2006/main" name="Тема9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Тема9" id="{1515E9D8-A2C8-4363-A42A-4266DA806D80}" vid="{223970F7-162E-43ED-874B-32B8A2270E6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Тема9</Template>
  <TotalTime>497</TotalTime>
  <Words>577</Words>
  <Application>Microsoft Office PowerPoint</Application>
  <PresentationFormat>Широкоэкранный</PresentationFormat>
  <Paragraphs>124</Paragraphs>
  <Slides>10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 Unicode MS</vt:lpstr>
      <vt:lpstr>MS Gothic</vt:lpstr>
      <vt:lpstr>Arial</vt:lpstr>
      <vt:lpstr>Calibri</vt:lpstr>
      <vt:lpstr>Monotype Corsiva</vt:lpstr>
      <vt:lpstr>Times New Roman</vt:lpstr>
      <vt:lpstr>Тема9</vt:lpstr>
      <vt:lpstr>Презентация PowerPoint</vt:lpstr>
      <vt:lpstr>Презентация PowerPoint</vt:lpstr>
      <vt:lpstr>В древнем Риме числа записывали с помощью букв латинского алфавита.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Кабинет317</dc:creator>
  <cp:lastModifiedBy>Кабинет317</cp:lastModifiedBy>
  <cp:revision>46</cp:revision>
  <dcterms:created xsi:type="dcterms:W3CDTF">2015-09-05T05:59:44Z</dcterms:created>
  <dcterms:modified xsi:type="dcterms:W3CDTF">2022-09-08T17:27:38Z</dcterms:modified>
</cp:coreProperties>
</file>