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5" r:id="rId10"/>
    <p:sldId id="264" r:id="rId11"/>
    <p:sldId id="268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F525-BBEF-4ACC-B187-4DE20E42069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5426-AF2A-4D28-BA82-18A80925A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F525-BBEF-4ACC-B187-4DE20E42069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5426-AF2A-4D28-BA82-18A80925A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F525-BBEF-4ACC-B187-4DE20E42069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5426-AF2A-4D28-BA82-18A80925A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F525-BBEF-4ACC-B187-4DE20E42069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5426-AF2A-4D28-BA82-18A80925A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F525-BBEF-4ACC-B187-4DE20E42069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5426-AF2A-4D28-BA82-18A80925A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F525-BBEF-4ACC-B187-4DE20E42069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5426-AF2A-4D28-BA82-18A80925A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F525-BBEF-4ACC-B187-4DE20E42069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5426-AF2A-4D28-BA82-18A80925A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F525-BBEF-4ACC-B187-4DE20E42069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5426-AF2A-4D28-BA82-18A80925A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F525-BBEF-4ACC-B187-4DE20E42069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5426-AF2A-4D28-BA82-18A80925A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F525-BBEF-4ACC-B187-4DE20E42069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5426-AF2A-4D28-BA82-18A80925A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F525-BBEF-4ACC-B187-4DE20E42069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5426-AF2A-4D28-BA82-18A80925A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9F525-BBEF-4ACC-B187-4DE20E42069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A5426-AF2A-4D28-BA82-18A80925A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7772400" cy="1470025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Детям Блокадного Ленинграда Посвящается….</a:t>
            </a:r>
            <a:endParaRPr lang="ru-RU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714752"/>
            <a:ext cx="7772400" cy="25717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Методическая разработка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Гриненко</a:t>
            </a:r>
            <a:r>
              <a:rPr lang="ru-RU" dirty="0" smtClean="0">
                <a:solidFill>
                  <a:schemeClr val="bg1"/>
                </a:solidFill>
              </a:rPr>
              <a:t> Александры </a:t>
            </a:r>
            <a:r>
              <a:rPr lang="ru-RU" dirty="0" err="1" smtClean="0">
                <a:solidFill>
                  <a:schemeClr val="bg1"/>
                </a:solidFill>
              </a:rPr>
              <a:t>александровны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smtClean="0">
                <a:solidFill>
                  <a:schemeClr val="bg1"/>
                </a:solidFill>
              </a:rPr>
              <a:t>21.04.2021 </a:t>
            </a:r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Карточки на хлеб.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1388068793_98661.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214422"/>
            <a:ext cx="5852188" cy="536089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11-013-Deti-vojn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500174"/>
            <a:ext cx="5693035" cy="4525963"/>
          </a:xfrm>
        </p:spPr>
      </p:pic>
      <p:pic>
        <p:nvPicPr>
          <p:cNvPr id="5" name="Рисунок 4" descr="00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79595">
            <a:off x="5143504" y="785794"/>
            <a:ext cx="3714776" cy="5632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Дорога Жизни. 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1290593034_25433248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14422"/>
            <a:ext cx="8604288" cy="450864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Снятие Блокады. 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09060b6584ef348480cb0da3c02275a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285860"/>
            <a:ext cx="8215370" cy="50575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Таня Савичева.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0012-011-Dnevnik-Tani-Savichevo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071546"/>
            <a:ext cx="8072494" cy="554175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0608242202410.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285860"/>
            <a:ext cx="8870476" cy="453486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Георгий Закутин. 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6-SY-YJVZs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071546"/>
            <a:ext cx="4190073" cy="56115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hqjtQ9nnI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893830" y="677750"/>
            <a:ext cx="4427384" cy="5929356"/>
          </a:xfrm>
        </p:spPr>
      </p:pic>
      <p:pic>
        <p:nvPicPr>
          <p:cNvPr id="5" name="Рисунок 4" descr="skRYwguWhw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308224">
            <a:off x="3476458" y="721001"/>
            <a:ext cx="512079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VkRrf6cGR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4422"/>
            <a:ext cx="7316969" cy="54634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XRqwCbsPU7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969156">
            <a:off x="3247224" y="212942"/>
            <a:ext cx="512079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Больница имени Раухфуса. 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7EhESTLEGZ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928670"/>
            <a:ext cx="4286280" cy="57403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Причины Войны.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4541984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285860"/>
            <a:ext cx="7029065" cy="51312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SnaQlXy9-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42852"/>
            <a:ext cx="5072098" cy="6792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Анатолий Молчанов. 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lUY3_30nay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677243" y="1894601"/>
            <a:ext cx="5646638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День Победы.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WwGn4Jw3jb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428736"/>
            <a:ext cx="7216624" cy="507792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Как все начиналось…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89b2ef613ee370e9d0dd06acbfc_pre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4751456" cy="4525963"/>
          </a:xfrm>
        </p:spPr>
      </p:pic>
      <p:pic>
        <p:nvPicPr>
          <p:cNvPr id="5" name="Рисунок 4" descr="brest.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29151">
            <a:off x="3892372" y="2124553"/>
            <a:ext cx="5238750" cy="3448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Блокада Ленинграда. 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Содержимое 3" descr="20120921-87CD0DF916C9B1A0-0-0-17CBDF08-D897B164930746BD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736"/>
            <a:ext cx="5586442" cy="4227074"/>
          </a:xfrm>
        </p:spPr>
      </p:pic>
      <p:pic>
        <p:nvPicPr>
          <p:cNvPr id="5" name="Рисунок 4" descr="blokada-leningrada-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80674">
            <a:off x="3531925" y="1773326"/>
            <a:ext cx="5429235" cy="4071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eningr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00042"/>
            <a:ext cx="8429684" cy="57442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Карта Блокадного </a:t>
            </a:r>
            <a:r>
              <a:rPr lang="ru-RU" b="1" i="1" dirty="0">
                <a:latin typeface="Monotype Corsiva" pitchFamily="66" charset="0"/>
              </a:rPr>
              <a:t>Л</a:t>
            </a:r>
            <a:r>
              <a:rPr lang="ru-RU" b="1" i="1" dirty="0" smtClean="0">
                <a:latin typeface="Monotype Corsiva" pitchFamily="66" charset="0"/>
              </a:rPr>
              <a:t>енинграда. 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2_43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57298"/>
            <a:ext cx="9144000" cy="49926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Хлеб .. Норма выдачи. 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UTnilznStK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071546"/>
            <a:ext cx="7429552" cy="55475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1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Monotype Corsiva" pitchFamily="66" charset="0"/>
              </a:rPr>
              <a:t>125 Блокадных грамм..с огнем и кровью </a:t>
            </a:r>
            <a:r>
              <a:rPr lang="ru-RU" b="1" i="1" dirty="0" err="1" smtClean="0">
                <a:latin typeface="Monotype Corsiva" pitchFamily="66" charset="0"/>
              </a:rPr>
              <a:t>попалам</a:t>
            </a:r>
            <a:r>
              <a:rPr lang="ru-RU" b="1" i="1" dirty="0" smtClean="0">
                <a:latin typeface="Monotype Corsiva" pitchFamily="66" charset="0"/>
              </a:rPr>
              <a:t>!!!</a:t>
            </a:r>
            <a:r>
              <a:rPr lang="en-US" b="1" i="1" dirty="0" smtClean="0">
                <a:latin typeface="Monotype Corsiva" pitchFamily="66" charset="0"/>
              </a:rPr>
              <a:t>”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pWg45oe-4f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1357298"/>
            <a:ext cx="4261511" cy="570721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4453171" cy="6234439"/>
          </a:xfrm>
        </p:spPr>
      </p:pic>
      <p:pic>
        <p:nvPicPr>
          <p:cNvPr id="5" name="Рисунок 4" descr="1296110501_118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29426">
            <a:off x="4297013" y="347691"/>
            <a:ext cx="4569940" cy="6010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68</Words>
  <Application>Microsoft Office PowerPoint</Application>
  <PresentationFormat>Экран (4:3)</PresentationFormat>
  <Paragraphs>18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Детям Блокадного Ленинграда Посвящается….</vt:lpstr>
      <vt:lpstr>Причины Войны.</vt:lpstr>
      <vt:lpstr>Как все начиналось…</vt:lpstr>
      <vt:lpstr>Блокада Ленинграда. </vt:lpstr>
      <vt:lpstr>Слайд 5</vt:lpstr>
      <vt:lpstr>Карта Блокадного Ленинграда. </vt:lpstr>
      <vt:lpstr>Хлеб .. Норма выдачи. </vt:lpstr>
      <vt:lpstr>125 Блокадных грамм..с огнем и кровью попалам!!!”</vt:lpstr>
      <vt:lpstr>Слайд 9</vt:lpstr>
      <vt:lpstr>Карточки на хлеб.</vt:lpstr>
      <vt:lpstr>Слайд 11</vt:lpstr>
      <vt:lpstr>Дорога Жизни. </vt:lpstr>
      <vt:lpstr>Снятие Блокады. </vt:lpstr>
      <vt:lpstr>Таня Савичева.</vt:lpstr>
      <vt:lpstr>Слайд 15</vt:lpstr>
      <vt:lpstr>Георгий Закутин. </vt:lpstr>
      <vt:lpstr>Слайд 17</vt:lpstr>
      <vt:lpstr>Слайд 18</vt:lpstr>
      <vt:lpstr>Больница имени Раухфуса. </vt:lpstr>
      <vt:lpstr>Слайд 20</vt:lpstr>
      <vt:lpstr>Анатолий Молчанов. </vt:lpstr>
      <vt:lpstr>День Победы.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Блокадного Ленинграда Посвящается….</dc:title>
  <dc:creator>Admin</dc:creator>
  <cp:lastModifiedBy>Владелец</cp:lastModifiedBy>
  <cp:revision>19</cp:revision>
  <dcterms:created xsi:type="dcterms:W3CDTF">2015-03-09T10:01:11Z</dcterms:created>
  <dcterms:modified xsi:type="dcterms:W3CDTF">2022-12-03T14:45:26Z</dcterms:modified>
</cp:coreProperties>
</file>