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70" r:id="rId9"/>
    <p:sldId id="263" r:id="rId10"/>
    <p:sldId id="264" r:id="rId11"/>
    <p:sldId id="266" r:id="rId12"/>
    <p:sldId id="267" r:id="rId13"/>
    <p:sldId id="268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94" autoAdjust="0"/>
    <p:restoredTop sz="94660"/>
  </p:normalViewPr>
  <p:slideViewPr>
    <p:cSldViewPr>
      <p:cViewPr varScale="1">
        <p:scale>
          <a:sx n="68" d="100"/>
          <a:sy n="68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DFFC7-901A-45BF-BB5F-E4D6388758D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76835-599B-47B6-87CF-E68CFAD9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Пейзаж- это один из основных жанров живописи, изображающий природу. Портрет- это картина, на которой представлен конкретный человек. Это древнейший жанр</a:t>
            </a:r>
            <a:r>
              <a:rPr lang="ru-RU" baseline="0" dirty="0" smtClean="0"/>
              <a:t> живописи.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Исторический жанр посвящен историческим событиям</a:t>
            </a:r>
            <a:r>
              <a:rPr lang="ru-RU" baseline="0" dirty="0" smtClean="0"/>
              <a:t> и деятелям, а также значительным явлениям в жизни людей. В творчестве  Васнецова Виктора Михайловича  ярко представлены разные жанры, но главным  направлением его творчества было былинно- историческое.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Бытовые жанр – художник изображает обыденные сцены из повседневной жизни человека  без прикрас. Таким художником был Фёдор Павлович Решетников. На его картинах мы видим  наших современников. Кажется, что мы  заглянули к соседям и случайно</a:t>
            </a:r>
            <a:r>
              <a:rPr lang="ru-RU" baseline="0" dirty="0" smtClean="0"/>
              <a:t> увидели там сценку из  жизни обычных людей. Наиболее популярными остаются полотна Решетникова о детях. Художник видит в повседневной жизни людей очень привлекательные черты. Все его картины наполнены добротой и обаянием.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Натюрморт-это жанр</a:t>
            </a:r>
            <a:r>
              <a:rPr lang="ru-RU" baseline="0" dirty="0" smtClean="0"/>
              <a:t> живописи, объектом изображения в котором служат бытовые предметы: посуда, вазы с цветами, фрукты и т.п.  Если художник собирается написать натюрморт, он может выбрать любые предметы и расставить их так, как захочет. Жанровые и исторические композиции. В них художники передают исторические события, или события о которых рассказывают  легенды и  мифы разных народов.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Пейзаж- один из основных жанров живописи. Пейзажная живопись очень разнообразна. Одним из первых художников, посвятивших своё искусство</a:t>
            </a:r>
            <a:r>
              <a:rPr lang="ru-RU" baseline="0" dirty="0" smtClean="0"/>
              <a:t> родной природе, был А.К. Саврасов. Он был добрый, скромный человек. Саврасов не только писал картины, но ещё и учил живописи других. Больше ста лет назад он написал свою знаменитую картину «Грачи прилетели», но до сих пор  около неё в Третьяковской галерее собираются люди и подолгу рассматривают её.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Художников</a:t>
            </a:r>
            <a:r>
              <a:rPr lang="ru-RU" baseline="0" dirty="0" smtClean="0"/>
              <a:t> привлекает многообразие сюжетов: времена года, состояние природы, погода, разнообразие красок и цвета</a:t>
            </a:r>
            <a:r>
              <a:rPr lang="ru-RU" baseline="0" dirty="0" smtClean="0"/>
              <a:t>. И.И. Левитан любимый ученик А.К. </a:t>
            </a:r>
            <a:r>
              <a:rPr lang="ru-RU" baseline="0" dirty="0" err="1" smtClean="0"/>
              <a:t>Саврасова</a:t>
            </a:r>
            <a:r>
              <a:rPr lang="ru-RU" baseline="0" dirty="0" smtClean="0"/>
              <a:t>. Он считал, что красоту можно увидеть даже в самом обычном. Надо только суметь правдиво рассказать об этом. Левитан очень любил рисовать природу. Самая жизнерадостная, светлая и прекрасная получилась картина «Золотая осень».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Иван Иванович Шишкин – прекрасный художник-пейзажист. Он любил лес больше всего на свете и рисовал его на всех своих картинах. Даже фамилия у художника</a:t>
            </a:r>
            <a:r>
              <a:rPr lang="ru-RU" baseline="0" dirty="0" smtClean="0"/>
              <a:t> была «лесная»- Шишкин. И сам он был крепкий , широкоплечий, с окладистой бородой. Есть у Шишкина картина, которую знают все- и большие, и маленькие: «Утро в сосновом лесу». Шишкин никогда не рисовал животных, поэтому изобразить мишек  помог его друг. Художник Константин Савицкий. Играющие медвежата получились очень забавными.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Морской пейзаж.</a:t>
            </a:r>
            <a:r>
              <a:rPr lang="ru-RU" baseline="0" dirty="0" smtClean="0"/>
              <a:t> В штиль и в шторм, в любую погоду море прекрасно. Волны и морской прибой на картинах художников зачастую олицетворяют чувства людей: любовь, страх, умиротворение и т.д. Художником, который очень любил и умел писать море, был И.К. Айвазовский. Таких художников называют «</a:t>
            </a:r>
            <a:r>
              <a:rPr lang="ru-RU" baseline="0" dirty="0" smtClean="0"/>
              <a:t>Маринистами».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Портрет-</a:t>
            </a:r>
            <a:r>
              <a:rPr lang="ru-RU" baseline="0" dirty="0" smtClean="0"/>
              <a:t> это художественное изображение человека с передачей его внутреннего мира. На портрете может быть изображёно один человек, а также группы из двух-трёх людей. Великий русский живописец В.А. </a:t>
            </a:r>
            <a:r>
              <a:rPr lang="ru-RU" baseline="0" dirty="0" smtClean="0"/>
              <a:t>Серов как ни кто другой знал что такое портрет и как его надо писать. Ему позировали знаменитые артисты, писатели, известные люди. Художник хорошо передавал сходства. Знаменитым его сделала картина «Девочка с персиками». Правдиво и верно художник изображал своих героев. До сих пор мы рассматриваем портреты, а на нас смотрят живые люди из другой эпохи.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Б.М.Кустодиев русский живописец.</a:t>
            </a:r>
            <a:r>
              <a:rPr lang="ru-RU" baseline="0" dirty="0" smtClean="0"/>
              <a:t> Л</a:t>
            </a:r>
            <a:r>
              <a:rPr lang="ru-RU" dirty="0" smtClean="0"/>
              <a:t>юбил жанр портрета-картины,</a:t>
            </a:r>
            <a:r>
              <a:rPr lang="ru-RU" baseline="0" dirty="0" smtClean="0"/>
              <a:t> когда характер героя раскрывается через окружающий его пейзаж, или жанровую сцену, любил писать жизнь провинции. Традиции народных гуляний отражались в творчестве </a:t>
            </a:r>
            <a:r>
              <a:rPr lang="ru-RU" baseline="0" dirty="0" err="1" smtClean="0"/>
              <a:t>Кустодиева</a:t>
            </a:r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u="none" kern="1200" cap="al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1200" b="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нойным дачным летом или в затяжную вьюгу. Не выходя из дома, можно найти вдохновение в обычных фруктах или необычных цветах. Объект не пытается повернуть голову, как на портрете, и не меняет ежесекундно тени на свет, как на пейзаже. Тем и хорош жанр натюрморта. Натюрморт-</a:t>
            </a:r>
            <a:r>
              <a:rPr lang="ru-RU" sz="1200" b="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это </a:t>
            </a:r>
            <a:r>
              <a:rPr lang="ru-RU" sz="1200" b="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«мертвая природа» в переводе с французского, или «тихая жизнь вещей» в голландской языке, очень даже оживляет интерьер. Великий русский живописец  Иван Ефимович</a:t>
            </a:r>
            <a:r>
              <a:rPr lang="ru-RU" sz="1200" b="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Репин был в звании академика и создал много шедевров исторических, жанровых, пейзажей и портретов. Картина «Я БЛОКИ И ЛИСТЬЯ» показывает неживую природу невероятно реалистично с естественными вмятинами и увяданием. На картине И.И. Левитана  словно синее небо и белое облако- от певца русской природы. Только на картине не родные просторы, а букет полевых цветов. Левитан любил цветочные натюрморты: «Надо, чтобы от них пахло цветами не </a:t>
            </a:r>
            <a:r>
              <a:rPr lang="ru-RU" sz="1200" b="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краской!»- </a:t>
            </a:r>
            <a:r>
              <a:rPr lang="ru-RU" sz="1200" b="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говорил художник.</a:t>
            </a:r>
            <a:endParaRPr lang="ru-RU" b="0" i="0" u="none" dirty="0"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76835-599B-47B6-87CF-E68CFAD9C2F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7363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Великие русские живописцы и основные жанры живописи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Презентация для детей старшего дошкольного возраста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Борис Михайлович Кустодиев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«Фёдор Шаляпин»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32240" y="5229200"/>
            <a:ext cx="2160240" cy="11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«Купчиха за чаем»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194" name="Picture 2" descr="C:\Users\Вера\Downloads\ХУДОЖНИКИ\regnum_picture_14600770144307119_norm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340768"/>
            <a:ext cx="3574946" cy="4311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Users\Вера\Downloads\ХУДОЖНИКИ\205df22cf78ebfa5182ec41dbb9f5e2f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836712"/>
            <a:ext cx="2107057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6" name="Picture 4" descr="C:\Users\Вера\Downloads\ХУДОЖНИКИ\98aeb4bd1ed4e948b63465f178xh--kartiny-i-panno-kartina-kupchiha-za-chaem-kopiya-kartiny-mas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4005064"/>
            <a:ext cx="3521968" cy="2641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003232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Натюрморт-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«Мёртвая природа», или «Тихая жизнь вещей»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1535112"/>
            <a:ext cx="2376264" cy="102979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«Яблоки и листья»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И.Е. Репин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484784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«Лесные фиалки и незабудки»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И.И.Левитан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https://b1.culture.ru/c/788021.475xp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140968"/>
            <a:ext cx="4040188" cy="3444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https://b1.culture.ru/c/788020.475xp.jpg"/>
          <p:cNvPicPr>
            <a:picLocks noGrp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78087" y="2174875"/>
            <a:ext cx="3375651" cy="3951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3" descr="C:\Users\Вера\Downloads\ХУДОЖНИКИ\avtoportret-18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1052736"/>
            <a:ext cx="1809789" cy="2262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Жанровые и исторические композиции.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013176"/>
            <a:ext cx="3466728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«Иван царевич на сером волке»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88224" y="4221088"/>
            <a:ext cx="2098576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«Богатыри»</a:t>
            </a:r>
          </a:p>
          <a:p>
            <a:pPr algn="ctr"/>
            <a:endParaRPr lang="ru-RU" dirty="0"/>
          </a:p>
        </p:txBody>
      </p:sp>
      <p:pic>
        <p:nvPicPr>
          <p:cNvPr id="1027" name="Picture 3" descr="C:\Users\Вера\Downloads\ХУДОЖНИКИ\700-nw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5569" y="980728"/>
            <a:ext cx="3888431" cy="2859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C:\Users\Вера\Downloads\ХУДОЖНИКИ\img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340768"/>
            <a:ext cx="4536504" cy="34023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Вера\Downloads\ХУДОЖНИКИ\41fa4c708548552295e0a9e0cd5f87d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3185592"/>
            <a:ext cx="2520280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Фёдор Павлович Решетников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08104" y="5877272"/>
            <a:ext cx="3384376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«Прибыл на каникулы»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23529" y="1535113"/>
            <a:ext cx="2592287" cy="63976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«Опять двойка»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1" name="Picture 2" descr="C:\Users\Вера\Downloads\ХУДОЖНИКИ\obq17sm1c7q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780928"/>
            <a:ext cx="4619351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Вера\Downloads\ХУДОЖНИКИ\cb5c18a1ced8dc7584162793ca9180b6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052736"/>
            <a:ext cx="1245451" cy="18448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4" name="Picture 6" descr="C:\Users\Вера\Downloads\ХУДОЖНИКИ\Pribyl-na-kanikuly.-1948.-Hudozhnik-Fyodor-Reshetnikov-1906-1988.-Tretyakovskaya-galereya-Moskv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1988840"/>
            <a:ext cx="3009812" cy="4136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Живопись- это вид искусства, в котором художник выражает свои мысли и чувства при помощи красок и рисунка на картине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Вера\Downloads\kartina-narisovannaya-kistyami-na-xolst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852936"/>
            <a:ext cx="519177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Вера\Downloads\5oyea21nydoud2i0c0bw0rpgbs3fj1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2852936"/>
            <a:ext cx="3027253" cy="37840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В зависимости от того, что изображено на картине, различают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>жанры живописи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Пейзаж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pic>
        <p:nvPicPr>
          <p:cNvPr id="2051" name="Picture 3" descr="C:\Users\Вера\Downloads\information_items_property_43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395536" y="2420888"/>
            <a:ext cx="4422359" cy="3184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Портрет.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2052" name="Picture 4" descr="C:\Users\Вера\Downloads\1557136703b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46532" y="2174875"/>
            <a:ext cx="3238761" cy="3951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Жанры живописи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Натюрморт.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923928" y="1268760"/>
            <a:ext cx="5040560" cy="90611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Жанровые и исторические композиции.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Вера\Downloads\7a1c4b3c1ee289adbc8bce3834d4fac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0286" y="2492897"/>
            <a:ext cx="4257102" cy="3154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Вера\Downloads\700-nw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90268" y="2174875"/>
            <a:ext cx="3951288" cy="3951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995120" cy="7200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Пейзаж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Алексей </a:t>
            </a:r>
            <a:r>
              <a:rPr lang="ru-RU" sz="3600" dirty="0" smtClean="0">
                <a:solidFill>
                  <a:srgbClr val="C00000"/>
                </a:solidFill>
              </a:rPr>
              <a:t>Кондратьевич Саврасов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6237312"/>
            <a:ext cx="2013620" cy="43204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«Распутица»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52" y="908720"/>
            <a:ext cx="3275856" cy="5040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«Грачи прилетели»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146" name="Picture 2" descr="C:\Users\Вера\Downloads\ХУДОЖНИКИ\grachi-745x6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84784"/>
            <a:ext cx="4283968" cy="410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8" name="Picture 4" descr="C:\Users\Вера\Downloads\ХУДОЖНИКИ\11_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5784" y="3185592"/>
            <a:ext cx="4708216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 descr="C:\Users\Вера\Downloads\ХУДОЖНИКИ\maxresdefault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1196752"/>
            <a:ext cx="1800200" cy="24190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Исаак Ильич Левитан</a:t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79512" y="764704"/>
            <a:ext cx="8784976" cy="7920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«Золотая осень». 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4" name="Picture 3" descr="C:\Users\Вера\Downloads\Исаак_Левитан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355976" y="1628800"/>
            <a:ext cx="4608512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>
          <a:xfrm>
            <a:off x="3923928" y="5157192"/>
            <a:ext cx="5220072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</a:t>
            </a:r>
            <a:r>
              <a:rPr lang="ru-RU" dirty="0" smtClean="0">
                <a:solidFill>
                  <a:schemeClr val="tx2"/>
                </a:solidFill>
              </a:rPr>
              <a:t>Июньский день»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100" name="Picture 4" descr="C:\Users\Вера\Downloads\1640385739_5-celes-club-p-levitan-zolotaya-osen-priroda-krasivo-foto-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251520" y="1268760"/>
            <a:ext cx="4041775" cy="2707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Picture 6" descr="C:\Users\Вера\Downloads\information_items_property_43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049688"/>
            <a:ext cx="3900433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Иван Иванович Шишкин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052737"/>
            <a:ext cx="4248472" cy="122413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«Утро в сосновом лесу»</a:t>
            </a:r>
          </a:p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68144" y="4869160"/>
            <a:ext cx="3096344" cy="165618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«На опушке соснового леса»</a:t>
            </a:r>
          </a:p>
          <a:p>
            <a:pPr algn="ctr"/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«Рожь»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Picture 5" descr="C:\Users\Вера\Downloads\picfull2_5ecf9fcc86b6d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73040" y="1484784"/>
            <a:ext cx="3670960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2" name="Picture 2" descr="C:\Users\Вера\Downloads\8847498f8a960881fb37e21965459cfc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988840"/>
            <a:ext cx="6018733" cy="45689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Иван Константинович Айвазовский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949280"/>
            <a:ext cx="4040188" cy="90872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«Корабль у берегов»»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941169"/>
            <a:ext cx="4041775" cy="5760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«Девятый вал»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5" name="Picture 3" descr="C:\Users\Вера\Downloads\ХУДОЖНИКИ\devyatyj-val-i.-ajvazovskogo.-obzor-kartiny-scale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628800"/>
            <a:ext cx="4624644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Вера\Downloads\ХУДОЖНИКИ\f97e2141-e58e-592c-91c9-a04254695bb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124744"/>
            <a:ext cx="2880320" cy="216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429000"/>
            <a:ext cx="3972272" cy="29295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608512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Портрет.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908720"/>
            <a:ext cx="5832648" cy="792088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 smtClean="0">
                <a:solidFill>
                  <a:srgbClr val="C00000"/>
                </a:solidFill>
              </a:rPr>
              <a:t>Валентин Александрович Серов</a:t>
            </a:r>
            <a:endParaRPr lang="ru-RU" sz="3600" b="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79513" y="6021288"/>
            <a:ext cx="5976664" cy="8367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«Портрет Зинаиды Юсуповой»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«Девочка с персиками»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«Портрет дочери»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170" name="Picture 2" descr="C:\Users\Вера\Downloads\ХУДОЖНИКИ\Valentin_Serov_-_Devochka_s_persikami._Portret_V.S.Mamontovoy_-_Google_Art_Project-768x8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1844824"/>
            <a:ext cx="3693870" cy="41556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1" name="Picture 3" descr="C:\Users\Вера\Downloads\ХУДОЖНИКИ\d7383d3b45e7234788d9c97cbc8d96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39715" y="2906712"/>
            <a:ext cx="3004285" cy="3951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2" name="Picture 4" descr="C:\Users\Вера\Downloads\ХУДОЖНИКИ\valentin-aleksandrovich-serov-1865-19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248" y="188640"/>
            <a:ext cx="2193431" cy="27797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3" name="Picture 5" descr="C:\Users\Вера\Downloads\ХУДОЖНИКИ\e4baef4bac849a2c22771b3a6f83d9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700808"/>
            <a:ext cx="3077167" cy="43864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813</Words>
  <Application>Microsoft Office PowerPoint</Application>
  <PresentationFormat>Экран (4:3)</PresentationFormat>
  <Paragraphs>66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Великие русские живописцы и основные жанры живописи </vt:lpstr>
      <vt:lpstr>Живопись- это вид искусства, в котором художник выражает свои мысли и чувства при помощи красок и рисунка на картине</vt:lpstr>
      <vt:lpstr>В зависимости от того, что изображено на картине, различают  жанры живописи</vt:lpstr>
      <vt:lpstr>Жанры живописи</vt:lpstr>
      <vt:lpstr>Пейзаж. Алексей Кондратьевич Саврасов</vt:lpstr>
      <vt:lpstr>Исаак Ильич Левитан </vt:lpstr>
      <vt:lpstr>Иван Иванович Шишкин</vt:lpstr>
      <vt:lpstr>Иван Константинович Айвазовский</vt:lpstr>
      <vt:lpstr>Портрет.</vt:lpstr>
      <vt:lpstr>Борис Михайлович Кустодиев</vt:lpstr>
      <vt:lpstr>Натюрморт- «Мёртвая природа», или «Тихая жизнь вещей»</vt:lpstr>
      <vt:lpstr>Жанровые и исторические композиции.</vt:lpstr>
      <vt:lpstr>Фёдор Павлович Решетников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художники</dc:title>
  <dc:creator>Вера</dc:creator>
  <cp:lastModifiedBy>Вера</cp:lastModifiedBy>
  <cp:revision>62</cp:revision>
  <dcterms:created xsi:type="dcterms:W3CDTF">2022-11-30T17:30:35Z</dcterms:created>
  <dcterms:modified xsi:type="dcterms:W3CDTF">2022-12-04T17:06:04Z</dcterms:modified>
</cp:coreProperties>
</file>