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0" r:id="rId2"/>
    <p:sldId id="257" r:id="rId3"/>
    <p:sldId id="275" r:id="rId4"/>
    <p:sldId id="260" r:id="rId5"/>
    <p:sldId id="274" r:id="rId6"/>
    <p:sldId id="273" r:id="rId7"/>
    <p:sldId id="259" r:id="rId8"/>
    <p:sldId id="276" r:id="rId9"/>
    <p:sldId id="269" r:id="rId10"/>
    <p:sldId id="261" r:id="rId11"/>
    <p:sldId id="264" r:id="rId12"/>
    <p:sldId id="271" r:id="rId13"/>
    <p:sldId id="272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18" d="100"/>
          <a:sy n="118" d="100"/>
        </p:scale>
        <p:origin x="-1434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04.12.2022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724780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>
                <a:ln>
                  <a:solidFill>
                    <a:srgbClr val="0070C0"/>
                  </a:solidFill>
                </a:ln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3600" b="1" dirty="0">
                <a:ln>
                  <a:solidFill>
                    <a:srgbClr val="0070C0"/>
                  </a:solidFill>
                </a:ln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3600" b="1" dirty="0" smtClean="0">
                <a:ln>
                  <a:solidFill>
                    <a:srgbClr val="0070C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600" b="1" dirty="0">
                <a:ln>
                  <a:solidFill>
                    <a:srgbClr val="0070C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Волшебный мир   лепки</a:t>
            </a:r>
            <a:r>
              <a:rPr lang="ru-RU" sz="3600" b="1" dirty="0" smtClean="0">
                <a:ln>
                  <a:solidFill>
                    <a:srgbClr val="0070C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 </a:t>
            </a:r>
            <a:r>
              <a:rPr lang="ru-RU" sz="3600" b="1" dirty="0" smtClean="0">
                <a:ln>
                  <a:solidFill>
                    <a:srgbClr val="0070C0"/>
                  </a:solidFill>
                </a:ln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3600" b="1" dirty="0" smtClean="0">
                <a:ln>
                  <a:solidFill>
                    <a:srgbClr val="0070C0"/>
                  </a:solidFill>
                </a:ln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3600" b="1" dirty="0" smtClean="0">
                <a:ln>
                  <a:solidFill>
                    <a:srgbClr val="0070C0"/>
                  </a:solidFill>
                </a:ln>
                <a:solidFill>
                  <a:schemeClr val="tx2">
                    <a:lumMod val="75000"/>
                  </a:schemeClr>
                </a:solidFill>
              </a:rPr>
              <a:t> 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5" descr="F:\гусеница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4846" t="6300" r="5501" b="11801"/>
          <a:stretch>
            <a:fillRect/>
          </a:stretch>
        </p:blipFill>
        <p:spPr bwMode="auto">
          <a:xfrm>
            <a:off x="1928794" y="2610372"/>
            <a:ext cx="5143536" cy="35240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714356"/>
            <a:ext cx="8229600" cy="64294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Тесто бабушка месила</a:t>
            </a:r>
            <a:endParaRPr lang="ru-RU" b="1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4932040" y="1571612"/>
            <a:ext cx="3754760" cy="4665699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Можно почитать стихи:</a:t>
            </a:r>
          </a:p>
          <a:p>
            <a:pPr>
              <a:buNone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Мешу, мешу тесто,</a:t>
            </a:r>
          </a:p>
          <a:p>
            <a:pPr>
              <a:buNone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Есть в печи место,</a:t>
            </a:r>
          </a:p>
          <a:p>
            <a:pPr>
              <a:buNone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Пеку, пеку каравай!</a:t>
            </a:r>
          </a:p>
          <a:p>
            <a:pPr algn="ctr">
              <a:buNone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***</a:t>
            </a:r>
          </a:p>
          <a:p>
            <a:pPr>
              <a:buNone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Я пеку, пеку, пеку </a:t>
            </a:r>
          </a:p>
          <a:p>
            <a:pPr>
              <a:buNone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Деткам всем по пирожку,</a:t>
            </a:r>
          </a:p>
          <a:p>
            <a:pPr>
              <a:buNone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А для милой мамочки</a:t>
            </a:r>
          </a:p>
          <a:p>
            <a:pPr>
              <a:buNone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Испеку два пряничка</a:t>
            </a:r>
          </a:p>
          <a:p>
            <a:pPr>
              <a:buNone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кушай, кушай, мамочка - </a:t>
            </a:r>
          </a:p>
          <a:p>
            <a:pPr>
              <a:buNone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вкусные два пряничка!</a:t>
            </a:r>
          </a:p>
          <a:p>
            <a:pPr>
              <a:buNone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А ребяток приглашу, </a:t>
            </a:r>
          </a:p>
          <a:p>
            <a:pPr>
              <a:buNone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пирожками угощу.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4098" name="Picture 2" descr="F:\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 l="35222" b="17429"/>
          <a:stretch>
            <a:fillRect/>
          </a:stretch>
        </p:blipFill>
        <p:spPr bwMode="auto">
          <a:xfrm>
            <a:off x="500034" y="1714488"/>
            <a:ext cx="4214842" cy="40294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85728"/>
            <a:ext cx="8229600" cy="2639216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/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/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/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/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/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/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/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/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/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/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/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/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/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/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/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/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/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/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/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/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/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/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/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>	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Выложите теплое тесто на разделочную доску или пластмассовый поднос. Разомните тесто, пошлепайте по нему своей ладонью (шлепать надо всей ладонью, а не пальцами). Попросите ребенка повторить ваши действия и осторожно помогите. Действия можно сопровождать такими словами: </a:t>
            </a:r>
            <a:b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</a:rPr>
              <a:t>Шлеп, шлеп, шлеп, моя </a:t>
            </a:r>
            <a:r>
              <a:rPr lang="ru-RU" sz="2400" b="1" i="1" dirty="0" err="1" smtClean="0">
                <a:solidFill>
                  <a:schemeClr val="tx2">
                    <a:lumMod val="75000"/>
                  </a:schemeClr>
                </a:solidFill>
              </a:rPr>
              <a:t>ладошечка</a:t>
            </a:r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</a:rPr>
              <a:t>! </a:t>
            </a:r>
            <a:br>
              <a:rPr lang="ru-RU" sz="2400" b="1" i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</a:rPr>
              <a:t>Получилась тонкая лепешечка! </a:t>
            </a:r>
            <a:endParaRPr lang="ru-RU" sz="24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3075" name="Picture 3" descr="F:\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3067020"/>
            <a:ext cx="3672408" cy="2845326"/>
          </a:xfrm>
          <a:prstGeom prst="rect">
            <a:avLst/>
          </a:prstGeom>
          <a:noFill/>
        </p:spPr>
      </p:pic>
      <p:pic>
        <p:nvPicPr>
          <p:cNvPr id="2050" name="Picture 2" descr="F:\3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628" y="3071810"/>
            <a:ext cx="3214710" cy="28735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85794"/>
            <a:ext cx="3328982" cy="5000660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</a:rPr>
              <a:t>Научите отщипывать маленькие кусочки теста, а от куска и скатывать из них шарики диаметром 5-7 мм, надавливать указательным пальцем на шарик.</a:t>
            </a:r>
            <a:endParaRPr lang="ru-RU" sz="3200" dirty="0"/>
          </a:p>
        </p:txBody>
      </p:sp>
      <p:pic>
        <p:nvPicPr>
          <p:cNvPr id="4" name="Picture 2" descr="F:\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9171" r="7028"/>
          <a:stretch>
            <a:fillRect/>
          </a:stretch>
        </p:blipFill>
        <p:spPr bwMode="auto">
          <a:xfrm>
            <a:off x="3879441" y="1142984"/>
            <a:ext cx="4807360" cy="430247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24648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</a:rPr>
              <a:t>Лепка «Узоры»</a:t>
            </a:r>
            <a:endParaRPr lang="ru-RU" sz="3600" dirty="0"/>
          </a:p>
        </p:txBody>
      </p:sp>
      <p:pic>
        <p:nvPicPr>
          <p:cNvPr id="4" name="Содержимое 3" descr="лепка 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42976" y="1643050"/>
            <a:ext cx="7010238" cy="4681550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14290"/>
            <a:ext cx="8291264" cy="1571636"/>
          </a:xfrm>
        </p:spPr>
        <p:txBody>
          <a:bodyPr>
            <a:normAutofit fontScale="90000"/>
          </a:bodyPr>
          <a:lstStyle/>
          <a:p>
            <a:r>
              <a:rPr lang="ru-RU" sz="2200" dirty="0" smtClean="0">
                <a:cs typeface="Times New Roman" pitchFamily="18" charset="0"/>
              </a:rPr>
              <a:t>Перед вами подборка мини-уроков по лепке для самых маленьких детей (от 1 до 1,5 лет). Малыши в этом возрасте только начинают лепить, поэтому и все приведенные в этой статье уроки будут самыми простыми и незамысловатыми.</a:t>
            </a:r>
            <a:r>
              <a:rPr lang="ru-RU" sz="1600" dirty="0" smtClean="0"/>
              <a:t/>
            </a:r>
            <a:br>
              <a:rPr lang="ru-RU" sz="1600" dirty="0" smtClean="0"/>
            </a:br>
            <a:endParaRPr lang="ru-RU" sz="1600" dirty="0"/>
          </a:p>
        </p:txBody>
      </p:sp>
      <p:pic>
        <p:nvPicPr>
          <p:cNvPr id="1028" name="Picture 4" descr="F:\СГОРОХОМ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0583" y="1935163"/>
            <a:ext cx="5852583" cy="438943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692697"/>
            <a:ext cx="8186766" cy="237911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>
                <a:latin typeface="+mj-lt"/>
              </a:rPr>
              <a:t>Лепка с малышами  </a:t>
            </a:r>
            <a:endParaRPr lang="ru-RU" dirty="0" smtClean="0">
              <a:latin typeface="+mj-lt"/>
            </a:endParaRPr>
          </a:p>
        </p:txBody>
      </p:sp>
      <p:pic>
        <p:nvPicPr>
          <p:cNvPr id="4" name="Содержимое 3" descr="лепка.jpg"/>
          <p:cNvPicPr>
            <a:picLocks noGrp="1" noChangeAspect="1"/>
          </p:cNvPicPr>
          <p:nvPr>
            <p:ph sz="half" idx="2"/>
          </p:nvPr>
        </p:nvPicPr>
        <p:blipFill rotWithShape="1">
          <a:blip r:embed="rId2"/>
          <a:srcRect l="23073" t="242" b="1"/>
          <a:stretch/>
        </p:blipFill>
        <p:spPr>
          <a:xfrm>
            <a:off x="467544" y="2996952"/>
            <a:ext cx="3462142" cy="3367268"/>
          </a:xfrm>
        </p:spPr>
      </p:pic>
      <p:pic>
        <p:nvPicPr>
          <p:cNvPr id="3076" name="Picture 4" descr="C:\Users\111\Desktop\img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538304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00232" y="571480"/>
            <a:ext cx="5214974" cy="64294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Знакомство с тестом</a:t>
            </a: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350046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	</a:t>
            </a: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Самый простой способ познакомить ребенка с тестом – 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это просто сесть рядом и начать из теста лепить.</a:t>
            </a: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</a:p>
          <a:p>
            <a:pPr marL="0" indent="0">
              <a:buNone/>
            </a:pP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	Дайте ребенку кусочек теста среднего размера. Путь он поиграет столько, сколько захочет. Если ребенок не знает, как играть помогите ему: покажите, как можно отрывать кусочки, разминать их пальчиками, ладошками.</a:t>
            </a:r>
            <a:endParaRPr lang="ru-RU" sz="28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692697"/>
            <a:ext cx="8186766" cy="237911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>
                <a:latin typeface="+mj-lt"/>
              </a:rPr>
              <a:t>Лепка с малышами  </a:t>
            </a:r>
            <a:endParaRPr lang="ru-RU" dirty="0" smtClean="0">
              <a:latin typeface="+mj-lt"/>
            </a:endParaRPr>
          </a:p>
        </p:txBody>
      </p:sp>
      <p:pic>
        <p:nvPicPr>
          <p:cNvPr id="4" name="Содержимое 3" descr="лепка.jpg"/>
          <p:cNvPicPr>
            <a:picLocks noGrp="1" noChangeAspect="1"/>
          </p:cNvPicPr>
          <p:nvPr>
            <p:ph sz="half" idx="2"/>
          </p:nvPr>
        </p:nvPicPr>
        <p:blipFill rotWithShape="1">
          <a:blip r:embed="rId2"/>
          <a:srcRect l="23073" t="242" b="1"/>
          <a:stretch/>
        </p:blipFill>
        <p:spPr>
          <a:xfrm>
            <a:off x="467544" y="2996952"/>
            <a:ext cx="3462142" cy="3367268"/>
          </a:xfrm>
        </p:spPr>
      </p:pic>
      <p:pic>
        <p:nvPicPr>
          <p:cNvPr id="2050" name="Picture 2" descr="C:\Users\111\Desktop\slide-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526101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692697"/>
            <a:ext cx="8186766" cy="237911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>
                <a:latin typeface="+mj-lt"/>
              </a:rPr>
              <a:t>Лепка с малышами  </a:t>
            </a:r>
            <a:endParaRPr lang="ru-RU" dirty="0" smtClean="0">
              <a:latin typeface="+mj-lt"/>
            </a:endParaRPr>
          </a:p>
        </p:txBody>
      </p:sp>
      <p:pic>
        <p:nvPicPr>
          <p:cNvPr id="4" name="Содержимое 3" descr="лепка.jpg"/>
          <p:cNvPicPr>
            <a:picLocks noGrp="1" noChangeAspect="1"/>
          </p:cNvPicPr>
          <p:nvPr>
            <p:ph sz="half" idx="2"/>
          </p:nvPr>
        </p:nvPicPr>
        <p:blipFill rotWithShape="1">
          <a:blip r:embed="rId2"/>
          <a:srcRect l="23073" t="242" b="1"/>
          <a:stretch/>
        </p:blipFill>
        <p:spPr>
          <a:xfrm>
            <a:off x="467544" y="2996952"/>
            <a:ext cx="3462142" cy="3367268"/>
          </a:xfrm>
        </p:spPr>
      </p:pic>
      <p:pic>
        <p:nvPicPr>
          <p:cNvPr id="1026" name="Picture 2" descr="C:\Users\111\Desktop\slide-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065232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512168"/>
          </a:xfrm>
        </p:spPr>
        <p:txBody>
          <a:bodyPr>
            <a:noAutofit/>
          </a:bodyPr>
          <a:lstStyle/>
          <a:p>
            <a:r>
              <a:rPr lang="ru-RU" sz="3600" b="1" dirty="0" smtClean="0"/>
              <a:t>         </a:t>
            </a:r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</a:rPr>
              <a:t>Рецепт домашнего теста для лепки:</a:t>
            </a:r>
            <a:r>
              <a:rPr lang="ru-RU" sz="3600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sz="3600" dirty="0" smtClean="0">
                <a:solidFill>
                  <a:schemeClr val="accent1">
                    <a:lumMod val="75000"/>
                  </a:schemeClr>
                </a:solidFill>
              </a:rPr>
            </a:br>
            <a:endParaRPr lang="ru-RU" sz="36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445686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- 4 столовые ложки мука,</a:t>
            </a:r>
          </a:p>
          <a:p>
            <a:pPr>
              <a:buNone/>
            </a:pP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- 2 столовые ложки соли,</a:t>
            </a:r>
          </a:p>
          <a:p>
            <a:pPr>
              <a:buNone/>
            </a:pP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- 1 чайная ложка растительного масла;</a:t>
            </a:r>
          </a:p>
          <a:p>
            <a:pPr>
              <a:buNone/>
            </a:pP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- горячая вода (температура воды очень важна! Чем</a:t>
            </a:r>
          </a:p>
          <a:p>
            <a:pPr marL="0" indent="0">
              <a:buNone/>
            </a:pP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теплее вода – тем лучше набухнет клейковина в муке и тем мягче и эластичнее будет тесто).</a:t>
            </a:r>
          </a:p>
          <a:p>
            <a:pPr>
              <a:buNone/>
            </a:pP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        </a:t>
            </a:r>
          </a:p>
          <a:p>
            <a:pPr marL="0" indent="0" algn="ctr">
              <a:buNone/>
            </a:pP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Чтобы подкрасить тесто подойдут пищевые красители. </a:t>
            </a:r>
          </a:p>
          <a:p>
            <a:endParaRPr lang="ru-RU" sz="28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24648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</a:rPr>
              <a:t>Лепка «Узоры»</a:t>
            </a:r>
            <a:endParaRPr lang="ru-RU" sz="3600" dirty="0"/>
          </a:p>
        </p:txBody>
      </p:sp>
      <p:pic>
        <p:nvPicPr>
          <p:cNvPr id="4098" name="Picture 2" descr="C:\Users\111\Desktop\maxresdefault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55675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2088232"/>
          </a:xfrm>
        </p:spPr>
        <p:txBody>
          <a:bodyPr>
            <a:normAutofit fontScale="90000"/>
          </a:bodyPr>
          <a:lstStyle/>
          <a:p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/>
            </a:r>
            <a:br>
              <a:rPr lang="ru-RU" sz="3100" dirty="0" smtClean="0"/>
            </a:br>
            <a:endParaRPr lang="ru-RU" dirty="0"/>
          </a:p>
        </p:txBody>
      </p:sp>
      <p:pic>
        <p:nvPicPr>
          <p:cNvPr id="2050" name="Picture 2" descr="F:\ЗНАКОМСВО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r="-956" b="8133"/>
          <a:stretch>
            <a:fillRect/>
          </a:stretch>
        </p:blipFill>
        <p:spPr bwMode="auto">
          <a:xfrm>
            <a:off x="1187624" y="2060848"/>
            <a:ext cx="6768752" cy="4032448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683568" y="260648"/>
            <a:ext cx="813690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	Когда малыш увидит, что мама увлеченно мнет в руках новый материал и так «интересно» с ним играет – он обязательно заинтересуется и попробует взять тесто в руки. А дальше все получится само собой.</a:t>
            </a:r>
            <a:endParaRPr lang="ru-RU" sz="2400" dirty="0">
              <a:solidFill>
                <a:schemeClr val="tx2">
                  <a:lumMod val="75000"/>
                </a:schemeClr>
              </a:solidFill>
              <a:latin typeface="+mj-lt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466</TotalTime>
  <Words>202</Words>
  <Application>Microsoft Office PowerPoint</Application>
  <PresentationFormat>Экран (4:3)</PresentationFormat>
  <Paragraphs>36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Поток</vt:lpstr>
      <vt:lpstr> «Волшебный мир   лепки»   </vt:lpstr>
      <vt:lpstr>Перед вами подборка мини-уроков по лепке для самых маленьких детей (от 1 до 1,5 лет). Малыши в этом возрасте только начинают лепить, поэтому и все приведенные в этой статье уроки будут самыми простыми и незамысловатыми. </vt:lpstr>
      <vt:lpstr>Презентация PowerPoint</vt:lpstr>
      <vt:lpstr>Знакомство с тестом</vt:lpstr>
      <vt:lpstr>Презентация PowerPoint</vt:lpstr>
      <vt:lpstr>Презентация PowerPoint</vt:lpstr>
      <vt:lpstr>         Рецепт домашнего теста для лепки: </vt:lpstr>
      <vt:lpstr>Лепка «Узоры»</vt:lpstr>
      <vt:lpstr>    </vt:lpstr>
      <vt:lpstr>Тесто бабушка месила</vt:lpstr>
      <vt:lpstr>                        Выложите теплое тесто на разделочную доску или пластмассовый поднос. Разомните тесто, пошлепайте по нему своей ладонью (шлепать надо всей ладонью, а не пальцами). Попросите ребенка повторить ваши действия и осторожно помогите. Действия можно сопровождать такими словами:  Шлеп, шлеп, шлеп, моя ладошечка!  Получилась тонкая лепешечка! </vt:lpstr>
      <vt:lpstr>Научите отщипывать маленькие кусочки теста, а от куска и скатывать из них шарики диаметром 5-7 мм, надавливать указательным пальцем на шарик.</vt:lpstr>
      <vt:lpstr>Лепка «Узоры»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:лепка для самых маленьких</dc:title>
  <dc:creator>Admin</dc:creator>
  <cp:lastModifiedBy>111</cp:lastModifiedBy>
  <cp:revision>38</cp:revision>
  <dcterms:created xsi:type="dcterms:W3CDTF">2015-08-18T01:24:15Z</dcterms:created>
  <dcterms:modified xsi:type="dcterms:W3CDTF">2022-12-04T10:04:39Z</dcterms:modified>
</cp:coreProperties>
</file>