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33FD2-3B74-470A-BBDA-3CBCD0ED97E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711D9-CBBD-402D-B30C-5AC2EEEE9C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95232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Контрольное списывание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четверть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Грач-птица весенняя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293096"/>
            <a:ext cx="1738536" cy="183306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996952"/>
            <a:ext cx="4038600" cy="3456384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Сырицо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Александровна</a:t>
            </a:r>
          </a:p>
          <a:p>
            <a:pPr marL="0" lvl="0" indent="0" algn="ctr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 </a:t>
            </a:r>
          </a:p>
          <a:p>
            <a:pPr marL="0" lvl="0" indent="0" algn="ctr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Лицей №126</a:t>
            </a:r>
          </a:p>
          <a:p>
            <a:pPr marL="0" lvl="0" indent="0" algn="ctr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52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 марта.</a:t>
            </a:r>
            <a:br>
              <a:rPr lang="ru-RU" dirty="0" smtClean="0"/>
            </a:br>
            <a:r>
              <a:rPr lang="ru-RU" dirty="0" smtClean="0"/>
              <a:t>Списывание.</a:t>
            </a:r>
            <a:endParaRPr lang="ru-RU" dirty="0"/>
          </a:p>
        </p:txBody>
      </p:sp>
      <p:pic>
        <p:nvPicPr>
          <p:cNvPr id="2050" name="Picture 2" descr="C:\Documents and Settings\Таня\Рабочий стол\foto251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6336704" cy="4896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                       Грач - птица  весенняя.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Потеплело.  Солнце  согревает  землю.  Появились  первые  проталины.  Вы уже  видели   прилетевших  птиц?  Это  вестники   весны  -  грачи. Холодную  зиму  грачи  провели  в  тёплых  краях.  Теперь  они  спешат  на  север,  на  родину.  Десятки  птиц  погибают  по  дороге  в  родные  места.  Долетают  сильнейшие.  На берёзах  они  поправляют  свои  жилища. Вот  чёрные  птицы  важно  шагают  за  трактором.  Крепкими  клювами  достают  из  земли  дождевых  червей.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Таня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604867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Таня\Рабочий стол\i 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6048672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Таня\Рабочий стол\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1961" y="1600200"/>
            <a:ext cx="350007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Таня\Рабочий стол\i 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3456" y="404813"/>
            <a:ext cx="4637088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98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Контрольное списывание   3 класс 3 четверть Грач-птица весенняя</vt:lpstr>
      <vt:lpstr>9 марта. Списывание.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Ruslan</dc:creator>
  <cp:lastModifiedBy>Taniana</cp:lastModifiedBy>
  <cp:revision>15</cp:revision>
  <dcterms:created xsi:type="dcterms:W3CDTF">2011-03-08T18:22:26Z</dcterms:created>
  <dcterms:modified xsi:type="dcterms:W3CDTF">2022-12-04T18:14:45Z</dcterms:modified>
</cp:coreProperties>
</file>