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15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5663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105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2406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14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34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03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2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3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9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78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4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9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8AB9A-C40B-4063-992F-AF1EDD8D2357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8911B6-5589-4E75-837F-CFBBFB1B3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79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1577" y="850006"/>
            <a:ext cx="9144000" cy="356744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700" b="1" dirty="0">
                <a:solidFill>
                  <a:schemeClr val="tx1"/>
                </a:solidFill>
              </a:rPr>
              <a:t>МБОУ «СОШ №6 им. К. Минина» </a:t>
            </a:r>
            <a:br>
              <a:rPr lang="ru-RU" sz="2700" b="1" dirty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г. Балахна Нижегородская область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Методическое пособие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smtClean="0">
                <a:solidFill>
                  <a:schemeClr val="tx1"/>
                </a:solidFill>
              </a:rPr>
              <a:t>по </a:t>
            </a:r>
            <a:r>
              <a:rPr lang="ru-RU" sz="2700" b="1" dirty="0" smtClean="0">
                <a:solidFill>
                  <a:schemeClr val="tx1"/>
                </a:solidFill>
              </a:rPr>
              <a:t>технологии</a:t>
            </a: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«</a:t>
            </a:r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Девятнадцать </a:t>
            </a:r>
            <a:r>
              <a:rPr lang="ru-RU" sz="2400" b="1" dirty="0" smtClean="0">
                <a:solidFill>
                  <a:schemeClr val="tx1"/>
                </a:solidFill>
              </a:rPr>
              <a:t>шагов к </a:t>
            </a:r>
            <a:r>
              <a:rPr lang="ru-RU" sz="2400" b="1" dirty="0" smtClean="0">
                <a:solidFill>
                  <a:schemeClr val="tx1"/>
                </a:solidFill>
              </a:rPr>
              <a:t>успеху через ИКТ»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417454"/>
            <a:ext cx="7766936" cy="1571222"/>
          </a:xfrm>
        </p:spPr>
        <p:txBody>
          <a:bodyPr/>
          <a:lstStyle/>
          <a:p>
            <a:r>
              <a:rPr lang="ru-RU" dirty="0" smtClean="0"/>
              <a:t>Выполнила Королева Валентина </a:t>
            </a:r>
            <a:r>
              <a:rPr lang="ru-RU" dirty="0" err="1" smtClean="0"/>
              <a:t>Арсентьевна</a:t>
            </a:r>
            <a:r>
              <a:rPr lang="ru-RU" dirty="0" smtClean="0"/>
              <a:t> учитель технологии.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16  На экране появится таблица инструкции последовательного пошива вашей модели.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17  Инструкцию распечатать.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18  Склеить листы распечатанной выкройки (можно скотчем или клеем).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19  Зарисовать эскиз модели, распечатать, или сделать снимок экрана с моделью.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43" y="1690688"/>
            <a:ext cx="7671515" cy="431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Выполнить сравнительный анализ выкроек прямой юбки выполненной самостоятельно и распечатанной с электронного диска, ответить на вопросы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 на  переднюю половинку выкройки  с диска  накладываем свой чертеж передней половинки и стараемся совместить линии (делаем вывод).</a:t>
            </a:r>
          </a:p>
          <a:p>
            <a:r>
              <a:rPr lang="ru-RU" sz="2000" dirty="0" smtClean="0"/>
              <a:t>2 с задними  половинками выполняем такую же работу.</a:t>
            </a:r>
          </a:p>
          <a:p>
            <a:r>
              <a:rPr lang="ru-RU" sz="2000" dirty="0" smtClean="0"/>
              <a:t>3 анализируем, корректируем выкройки.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2659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1577" y="218941"/>
            <a:ext cx="9144000" cy="166242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i="1" dirty="0" smtClean="0">
                <a:solidFill>
                  <a:schemeClr val="tx1"/>
                </a:solidFill>
              </a:rPr>
              <a:t>Пошаговая инструкция распечатывания выкройки с диска.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«</a:t>
            </a:r>
            <a:r>
              <a:rPr lang="ru-RU" sz="2000" b="1" dirty="0" smtClean="0">
                <a:solidFill>
                  <a:schemeClr val="tx1"/>
                </a:solidFill>
              </a:rPr>
              <a:t>Девятнадцать </a:t>
            </a:r>
            <a:r>
              <a:rPr lang="ru-RU" sz="2000" b="1" dirty="0" smtClean="0">
                <a:solidFill>
                  <a:schemeClr val="tx1"/>
                </a:solidFill>
              </a:rPr>
              <a:t>шагов к </a:t>
            </a:r>
            <a:r>
              <a:rPr lang="ru-RU" sz="2000" b="1" dirty="0" smtClean="0">
                <a:solidFill>
                  <a:schemeClr val="tx1"/>
                </a:solidFill>
              </a:rPr>
              <a:t>успеху через ИКТ»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 шаг. Вставить диск в дисковод, открыть папку.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 шаг. В правом верхнем углу курсором нажать на кнопку «карандаш»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770" y="2109390"/>
            <a:ext cx="7487233" cy="420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2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210614"/>
            <a:ext cx="10161651" cy="177728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3 шаг. На экране появится список моделей и рисунков из которых нужно выбрать понравившуюся модель.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4 шаг. Курсором нажать на номер выбранной модели и далее работаем с этой конкретной моделью.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5 шаг. В  левом верхнем углу курсором нажать на кнопку «сантиметровая </a:t>
            </a:r>
            <a:r>
              <a:rPr lang="ru-RU" sz="2000" dirty="0">
                <a:solidFill>
                  <a:schemeClr val="tx1"/>
                </a:solidFill>
              </a:rPr>
              <a:t>л</a:t>
            </a:r>
            <a:r>
              <a:rPr lang="ru-RU" sz="2000" dirty="0" smtClean="0">
                <a:solidFill>
                  <a:schemeClr val="tx1"/>
                </a:solidFill>
              </a:rPr>
              <a:t>ента».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V="1">
            <a:off x="656824" y="6041360"/>
            <a:ext cx="14166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416213" y="3128134"/>
            <a:ext cx="5181600" cy="29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5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498" y="1707321"/>
            <a:ext cx="7818782" cy="4832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7498" y="344557"/>
            <a:ext cx="80367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 шаг.  В  левом верхнем углу с помощью курсора заполнить табличку мерок, вставить свои мерки.</a:t>
            </a:r>
          </a:p>
          <a:p>
            <a:r>
              <a:rPr lang="ru-RU" dirty="0"/>
              <a:t>7</a:t>
            </a:r>
            <a:r>
              <a:rPr lang="ru-RU" dirty="0" smtClean="0"/>
              <a:t> шаг. После заполнения таблички мерок курсором выходим в «дверь»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2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496" y="2250822"/>
            <a:ext cx="7050156" cy="4371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490331"/>
            <a:ext cx="9819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  <a:r>
              <a:rPr lang="ru-RU" dirty="0" smtClean="0"/>
              <a:t> шаг. На экране выбранная модель. В </a:t>
            </a:r>
            <a:r>
              <a:rPr lang="ru-RU" dirty="0"/>
              <a:t> </a:t>
            </a:r>
            <a:r>
              <a:rPr lang="ru-RU" dirty="0" smtClean="0"/>
              <a:t>левом верхнем углу нажать значок «карандаш».</a:t>
            </a:r>
          </a:p>
          <a:p>
            <a:r>
              <a:rPr lang="ru-RU" dirty="0" smtClean="0"/>
              <a:t>На экране появится табличка «Режим работы».</a:t>
            </a:r>
          </a:p>
          <a:p>
            <a:r>
              <a:rPr lang="ru-RU" dirty="0"/>
              <a:t>8</a:t>
            </a:r>
            <a:r>
              <a:rPr lang="ru-RU" dirty="0" smtClean="0"/>
              <a:t> шаг. Курсором выбрать строку «Рисование всех лека» и нажать.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039" y="504669"/>
            <a:ext cx="8596668" cy="13208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9  шаг. На экране появится окно с раскладкой деталей выкройки. «Печать раскладки».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10  шаг. В левом верхнем углу нажмите курсором на кнопку «Принтер».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73522" y="2025677"/>
            <a:ext cx="6903701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11 шаг . На экране появится табличка «Выбор параметров принтера»  нажать на кнопку «ОК».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5625"/>
            <a:ext cx="7043885" cy="396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741515" cy="13208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12 шаг. На экране появится табличка «Печать» Выбрать количество экземпляров и нажать кнопку «ОК»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13. шаг. начиналась печать выкройки ( листы не снимать и не перемешивать , хранить их строгом порядке.)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14  шаг.  Выйти курсором в «дверь»,  в исходную модель.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002" y="2517914"/>
            <a:ext cx="7125293" cy="400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9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15 шаг. Нажать курсором в правом верхнем углу значок «Ручка» ( самый верхний).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28191"/>
            <a:ext cx="8188601" cy="46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7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228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 МБОУ «СОШ №6 им. К. Минина»  г. Балахна Нижегородская область.   Методическое пособие по технологии  « Девятнадцать шагов к успеху через ИКТ»  </vt:lpstr>
      <vt:lpstr> Пошаговая инструкция распечатывания выкройки с диска.  «Девятнадцать шагов к успеху через ИКТ» 1 шаг. Вставить диск в дисковод, открыть папку. 2 шаг. В правом верхнем углу курсором нажать на кнопку «карандаш»</vt:lpstr>
      <vt:lpstr>3 шаг. На экране появится список моделей и рисунков из которых нужно выбрать понравившуюся модель. 4 шаг. Курсором нажать на номер выбранной модели и далее работаем с этой конкретной моделью. 5 шаг. В  левом верхнем углу курсором нажать на кнопку «сантиметровая лента».</vt:lpstr>
      <vt:lpstr>Презентация PowerPoint</vt:lpstr>
      <vt:lpstr>Презентация PowerPoint</vt:lpstr>
      <vt:lpstr>9  шаг. На экране появится окно с раскладкой деталей выкройки. «Печать раскладки». 10  шаг. В левом верхнем углу нажмите курсором на кнопку «Принтер».</vt:lpstr>
      <vt:lpstr>11 шаг . На экране появится табличка «Выбор параметров принтера»  нажать на кнопку «ОК». </vt:lpstr>
      <vt:lpstr>12 шаг. На экране появится табличка «Печать» Выбрать количество экземпляров и нажать кнопку «ОК» 13. шаг. начиналась печать выкройки ( листы не снимать и не перемешивать , хранить их строгом порядке.) 14  шаг.  Выйти курсором в «дверь»,  в исходную модель. </vt:lpstr>
      <vt:lpstr>15 шаг. Нажать курсором в правом верхнем углу значок «Ручка» ( самый верхний). </vt:lpstr>
      <vt:lpstr>16  На экране появится таблица инструкции последовательного пошива вашей модели. 17  Инструкцию распечатать. 18  Склеить листы распечатанной выкройки (можно скотчем или клеем). 19  Зарисовать эскиз модели, распечатать, или сделать снимок экрана с моделью.</vt:lpstr>
      <vt:lpstr>Выполнить сравнительный анализ выкроек прямой юбки выполненной самостоятельно и распечатанной с электронного диска, ответить на вопросы.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Koroleva</dc:creator>
  <cp:lastModifiedBy>gngfn</cp:lastModifiedBy>
  <cp:revision>20</cp:revision>
  <dcterms:created xsi:type="dcterms:W3CDTF">2018-02-14T11:10:53Z</dcterms:created>
  <dcterms:modified xsi:type="dcterms:W3CDTF">2022-11-30T18:03:06Z</dcterms:modified>
</cp:coreProperties>
</file>