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E92C5-E004-4271-A4AA-B10D9B8849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6D1C8-E023-4144-AC75-6D9848CA43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009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6D1C8-E023-4144-AC75-6D9848CA43A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986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6D1C8-E023-4144-AC75-6D9848CA43A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98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799" y="0"/>
            <a:ext cx="9151799" cy="6858000"/>
          </a:xfrm>
        </p:spPr>
      </p:pic>
    </p:spTree>
    <p:extLst>
      <p:ext uri="{BB962C8B-B14F-4D97-AF65-F5344CB8AC3E}">
        <p14:creationId xmlns:p14="http://schemas.microsoft.com/office/powerpoint/2010/main" xmlns="" val="324985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40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3068960"/>
            <a:ext cx="3284984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3242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022" y="0"/>
            <a:ext cx="9173022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07704" y="3212976"/>
            <a:ext cx="684076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kern="1400" dirty="0">
                <a:solidFill>
                  <a:srgbClr val="111111"/>
                </a:solidFill>
                <a:latin typeface="Times New Roman"/>
              </a:rPr>
              <a:t>Здравствуйте, мои друзья! 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b="1" i="1" kern="1400" dirty="0">
                <a:solidFill>
                  <a:srgbClr val="000000"/>
                </a:solidFill>
                <a:latin typeface="Times New Roman"/>
              </a:rPr>
              <a:t>Пишет вам с огромной просьбой Снегурочка. 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b="1" i="1" kern="1400" dirty="0">
                <a:solidFill>
                  <a:srgbClr val="111111"/>
                </a:solidFill>
                <a:latin typeface="Times New Roman"/>
              </a:rPr>
              <a:t>Ваша помощь мне нужна. </a:t>
            </a:r>
            <a:r>
              <a:rPr lang="ru-RU" b="1" i="1" kern="1400" dirty="0">
                <a:solidFill>
                  <a:srgbClr val="000000"/>
                </a:solidFill>
                <a:latin typeface="Times New Roman"/>
              </a:rPr>
              <a:t> У Деда Мороза так много было дел в новогодние каникулы, что он немного  приболел. И я решила сварить ему лекарство. Начала его варить, а в книге половина текста пропала. Помогите мне, пожалуйста, найти часть рецепта. А вам в помощь отправляю карту. 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1600" b="1" i="1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1600" b="1" i="1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1600" b="1" i="1" kern="1400" dirty="0">
                <a:solidFill>
                  <a:srgbClr val="000000"/>
                </a:solidFill>
                <a:latin typeface="Times New Roman"/>
              </a:rPr>
              <a:t>P.S. Под елкой три коробки. 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1600" b="1" i="1" kern="1400" dirty="0">
                <a:solidFill>
                  <a:srgbClr val="000000"/>
                </a:solidFill>
                <a:latin typeface="Times New Roman"/>
              </a:rPr>
              <a:t>Карта находится не в большой и не в маленькой коробке. </a:t>
            </a:r>
            <a:endParaRPr lang="ru-RU" sz="900" kern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9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9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64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3282193"/>
            <a:ext cx="5132938" cy="320808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072" y="332656"/>
            <a:ext cx="3176496" cy="300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106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022" y="0"/>
            <a:ext cx="9173022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07704" y="3212976"/>
            <a:ext cx="6840760" cy="270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/>
                <a:ea typeface="Times New Roman"/>
              </a:rPr>
              <a:t>Ребята, вы такие ловкие, умные и дружные.  </a:t>
            </a:r>
            <a:endParaRPr lang="ru-RU" sz="2800" b="1" i="1" dirty="0" smtClean="0">
              <a:latin typeface="Times New Roman"/>
              <a:ea typeface="Times New Roman"/>
            </a:endParaRPr>
          </a:p>
          <a:p>
            <a:pPr algn="ctr"/>
            <a:r>
              <a:rPr lang="ru-RU" sz="2800" b="1" i="1" dirty="0" smtClean="0">
                <a:latin typeface="Times New Roman"/>
                <a:ea typeface="Times New Roman"/>
              </a:rPr>
              <a:t>Спасибо </a:t>
            </a:r>
            <a:r>
              <a:rPr lang="ru-RU" sz="2800" b="1" i="1" dirty="0">
                <a:latin typeface="Times New Roman"/>
                <a:ea typeface="Times New Roman"/>
              </a:rPr>
              <a:t>вам за доброе дело</a:t>
            </a:r>
            <a:r>
              <a:rPr lang="ru-RU" sz="1600" dirty="0">
                <a:latin typeface="Times New Roman"/>
                <a:ea typeface="Times New Roman"/>
              </a:rPr>
              <a:t>. 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ctr"/>
            <a:endParaRPr lang="ru-RU" sz="1600" dirty="0">
              <a:latin typeface="Times New Roman"/>
              <a:ea typeface="Times New Roman"/>
            </a:endParaRPr>
          </a:p>
          <a:p>
            <a:pPr algn="ctr"/>
            <a:endParaRPr lang="ru-RU" sz="1600" dirty="0" smtClean="0">
              <a:latin typeface="Times New Roman"/>
              <a:ea typeface="Times New Roman"/>
            </a:endParaRPr>
          </a:p>
          <a:p>
            <a:pPr algn="ctr"/>
            <a:endParaRPr lang="ru-RU" sz="1600" dirty="0">
              <a:latin typeface="Times New Roman"/>
              <a:ea typeface="Times New Roman"/>
            </a:endParaRPr>
          </a:p>
          <a:p>
            <a:pPr algn="ctr"/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600" b="1" i="1" kern="1400" dirty="0" smtClean="0">
                <a:solidFill>
                  <a:srgbClr val="000000"/>
                </a:solidFill>
                <a:latin typeface="Times New Roman"/>
              </a:rPr>
              <a:t>P.S</a:t>
            </a:r>
            <a:r>
              <a:rPr lang="ru-RU" sz="1600" b="1" i="1" kern="1400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1600" b="1" i="1" dirty="0">
                <a:latin typeface="Times New Roman"/>
                <a:ea typeface="Times New Roman"/>
              </a:rPr>
              <a:t>В благодарность Дед Мороз отправил вам сундучок с подарками. </a:t>
            </a:r>
            <a:endParaRPr lang="ru-RU" sz="1200" b="1" i="1" dirty="0">
              <a:latin typeface="Times New Roman"/>
              <a:ea typeface="Times New Roman"/>
            </a:endParaRPr>
          </a:p>
          <a:p>
            <a:r>
              <a:rPr lang="ru-RU" sz="9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9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0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799" y="0"/>
            <a:ext cx="91517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818200"/>
            <a:ext cx="5958011" cy="475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016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23</Words>
  <Application>Microsoft Office PowerPoint</Application>
  <PresentationFormat>Экран (4:3)</PresentationFormat>
  <Paragraphs>18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modified xsi:type="dcterms:W3CDTF">2022-12-04T16:46:40Z</dcterms:modified>
</cp:coreProperties>
</file>