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61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26" autoAdjust="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C421886-DD99-4AA6-ADDD-E3582C29F7EC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3F3D518-C9FF-4FD6-B49A-E9C67CC61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21886-DD99-4AA6-ADDD-E3582C29F7EC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3D518-C9FF-4FD6-B49A-E9C67CC61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21886-DD99-4AA6-ADDD-E3582C29F7EC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3D518-C9FF-4FD6-B49A-E9C67CC61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C421886-DD99-4AA6-ADDD-E3582C29F7EC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3F3D518-C9FF-4FD6-B49A-E9C67CC619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C421886-DD99-4AA6-ADDD-E3582C29F7EC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3F3D518-C9FF-4FD6-B49A-E9C67CC61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21886-DD99-4AA6-ADDD-E3582C29F7EC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3D518-C9FF-4FD6-B49A-E9C67CC619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21886-DD99-4AA6-ADDD-E3582C29F7EC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3D518-C9FF-4FD6-B49A-E9C67CC619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C421886-DD99-4AA6-ADDD-E3582C29F7EC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3F3D518-C9FF-4FD6-B49A-E9C67CC619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21886-DD99-4AA6-ADDD-E3582C29F7EC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3D518-C9FF-4FD6-B49A-E9C67CC61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C421886-DD99-4AA6-ADDD-E3582C29F7EC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3F3D518-C9FF-4FD6-B49A-E9C67CC619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C421886-DD99-4AA6-ADDD-E3582C29F7EC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3F3D518-C9FF-4FD6-B49A-E9C67CC619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C421886-DD99-4AA6-ADDD-E3582C29F7EC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3F3D518-C9FF-4FD6-B49A-E9C67CC61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404664"/>
            <a:ext cx="7452320" cy="2237634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Люди </a:t>
            </a:r>
            <a:r>
              <a:rPr lang="ru-RU" sz="4000" dirty="0" smtClean="0">
                <a:solidFill>
                  <a:srgbClr val="FF0000"/>
                </a:solidFill>
              </a:rPr>
              <a:t>с синдромом Дауна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Социализация и помощь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4581128"/>
            <a:ext cx="5832648" cy="981756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dirty="0" smtClean="0"/>
              <a:t>ГБПОУДЗМ"МК№</a:t>
            </a:r>
            <a:r>
              <a:rPr lang="ru-RU" dirty="0" smtClean="0"/>
              <a:t>2«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Смирнова </a:t>
            </a:r>
            <a:r>
              <a:rPr lang="ru-RU" dirty="0" smtClean="0">
                <a:solidFill>
                  <a:schemeClr val="tx1"/>
                </a:solidFill>
              </a:rPr>
              <a:t>Анна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группа </a:t>
            </a:r>
            <a:r>
              <a:rPr lang="ru-RU" dirty="0" smtClean="0">
                <a:solidFill>
                  <a:schemeClr val="tx1"/>
                </a:solidFill>
              </a:rPr>
              <a:t>9311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                            19.03.2020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e.yuga.ru/media/bc/8a/20190925_150009__pnu6fl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72816"/>
            <a:ext cx="8446962" cy="4752528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0"/>
            <a:ext cx="8363272" cy="122899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Существуют специальные программы обучения особенных детей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0"/>
            <a:ext cx="8496944" cy="134076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 самого раннего возраста «солнечных» детей начинают обучать правилам поведения в обществе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www.alma.ru/upload/iblock/7f9/Adaptacionnaya_gruppa_8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4729" y="1484784"/>
            <a:ext cx="8064863" cy="5373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avatars.mds.yandex.net/get-altay/1630630/2a00000169875003eb8a2e98e5990bd92e4f/X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620688"/>
            <a:ext cx="6082173" cy="5832648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uszn09.eps74.ru/Upload/images/%D1%84%D0%BE%D1%82%D0%BE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175057"/>
            <a:ext cx="5688631" cy="5682943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0"/>
            <a:ext cx="8496944" cy="115212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Как помочь этим особенным людям стать частью общества?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downsyndrome.org.ua/wp-content/uploads/2015/05/2J2A14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96752"/>
            <a:ext cx="8491870" cy="5661248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600" y="0"/>
            <a:ext cx="6768752" cy="79695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Жизнь «солнечных» детей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www.ridus.ru/images/2014/1/31/148679/hd_7c2af0635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501008"/>
            <a:ext cx="4932040" cy="3104082"/>
          </a:xfrm>
          <a:prstGeom prst="rect">
            <a:avLst/>
          </a:prstGeom>
          <a:noFill/>
        </p:spPr>
      </p:pic>
      <p:pic>
        <p:nvPicPr>
          <p:cNvPr id="19460" name="Picture 4" descr="https://piyasaanketi.com/wp-content/uploads/2016/06/engelli-calistirana-tesvi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3366120"/>
            <a:ext cx="3491880" cy="3491880"/>
          </a:xfrm>
          <a:prstGeom prst="rect">
            <a:avLst/>
          </a:prstGeom>
          <a:noFill/>
        </p:spPr>
      </p:pic>
      <p:pic>
        <p:nvPicPr>
          <p:cNvPr id="19462" name="Picture 6" descr="http://nabludatel.od.ua/wp-content/uploads/2019/09/b317f12d1bc6e37c5bcd891822632b9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0"/>
            <a:ext cx="5033030" cy="3356992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0"/>
            <a:ext cx="2890664" cy="237626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Людям всегда помогут устроиться на работу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3666</TotalTime>
  <Words>46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   Люди с синдромом Дауна  Социализация и помощь</vt:lpstr>
      <vt:lpstr>Существуют специальные программы обучения особенных детей</vt:lpstr>
      <vt:lpstr>С самого раннего возраста «солнечных» детей начинают обучать правилам поведения в обществе</vt:lpstr>
      <vt:lpstr>Слайд 4</vt:lpstr>
      <vt:lpstr>Как помочь этим особенным людям стать частью общества?</vt:lpstr>
      <vt:lpstr>Жизнь «солнечных» детей</vt:lpstr>
      <vt:lpstr>Людям всегда помогут устроиться на работу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Люди с синдромом Дауна.  Социализация и помощь.</dc:title>
  <dc:creator>111</dc:creator>
  <cp:lastModifiedBy>Master</cp:lastModifiedBy>
  <cp:revision>25</cp:revision>
  <dcterms:created xsi:type="dcterms:W3CDTF">2020-02-26T17:53:40Z</dcterms:created>
  <dcterms:modified xsi:type="dcterms:W3CDTF">2022-12-04T18:08:22Z</dcterms:modified>
</cp:coreProperties>
</file>