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C054E-44FE-4140-A520-AE0324D0743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BA4F4-513F-4D49-B278-49B172D57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i.ytimg.com/vi/pyKnTvaGv-Y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35745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Мамы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разные нужны…</a:t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мамы разные важны…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72194" y="5000636"/>
            <a:ext cx="2557458" cy="714380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Подготовила воспитатель группы 12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</a:rPr>
              <a:t>Опалюк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Т.Б.</a:t>
            </a:r>
          </a:p>
          <a:p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</a:rPr>
              <a:t>Муз.работник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Безрукова И.В.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338" name="AutoShape 2" descr="https://kartinkinaden.ru/uploads/posts/2021-01/thumbs/1610885493_23-p-fon-dlya-prezentatsii-den-rozhdeniya-zhens-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85984" y="214290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 № 57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28926" y="357166"/>
            <a:ext cx="332975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Заключительный этап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КОНЦЕРТ</a:t>
            </a:r>
          </a:p>
        </p:txBody>
      </p:sp>
      <p:pic>
        <p:nvPicPr>
          <p:cNvPr id="8" name="Рисунок 7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71876"/>
            <a:ext cx="3500462" cy="271464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95908" y="3714752"/>
            <a:ext cx="3690934" cy="258127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5" y="2285992"/>
            <a:ext cx="3429025" cy="200025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1000108"/>
            <a:ext cx="3214710" cy="20717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1000108"/>
            <a:ext cx="3286148" cy="206216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5703926"/>
            <a:ext cx="5000660" cy="58259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2643182"/>
            <a:ext cx="3714776" cy="253364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2781316"/>
            <a:ext cx="3757609" cy="257651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60" y="428604"/>
            <a:ext cx="3571868" cy="24193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2066" y="357166"/>
            <a:ext cx="3571900" cy="260984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417514"/>
            <a:ext cx="6257940" cy="36828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Актуальность: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928670"/>
            <a:ext cx="62151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Проблема нравственного воспитания на сегодня особенно актуальна. Наблюдая за отношениями детей старшего дошкольного возраста и их родителей, всё более заметным становится проявления неуважительного, потребительского отношения к матери , отсутствие заботливого к ней отношения, желания порадовать самого близкого человека, сказать маме нежные слова. Поэтому уже с раннего детства необходимо прививать детям умение быть внимательными к своим близким, помогать словом и делом, проявлять отзывчивость.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60390"/>
            <a:ext cx="7143800" cy="93978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Цель проекта: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Сформировать осознанное чувство благодарности к матери и понимание значимости матерей в жизни детей.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1357298"/>
            <a:ext cx="64294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Monotype Corsiva" pitchFamily="66" charset="0"/>
              </a:rPr>
              <a:t>Задачи проекта: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>
                <a:latin typeface="Monotype Corsiva" pitchFamily="66" charset="0"/>
              </a:rPr>
              <a:t>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Формировать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у детей умение ценить материнскую заботу и ласку, выражать внимание и сочувствие к маминой заботе обо всех членах ее семьи и ее труде.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2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• Показать детям роль матери в семье;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2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• Формировать умение у детей понимать важность и значимость профессиональной деятельности мамы, как для общества, так и для самих детей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2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• Развивать творческую активность, коммуникативные навыки, как детей, так и родителей.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2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• Воспитывать у детей чувство любви и уважения к матери, желание заботиться о ней и помогать.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5500726" cy="5368940"/>
          </a:xfrm>
        </p:spPr>
        <p:txBody>
          <a:bodyPr>
            <a:normAutofit/>
          </a:bodyPr>
          <a:lstStyle/>
          <a:p>
            <a:pPr algn="l"/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дети, воспитатель  группы, </a:t>
            </a:r>
            <a:r>
              <a:rPr kumimoji="0" lang="ru-RU" sz="2400" b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муз.работник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Тип проекта: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информационный, творческий, игровой.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Срок реализации: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 01 – 05 марта 2021 г.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Ожидаемый результат:</a:t>
            </a:r>
            <a:b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Monotype Corsiva" pitchFamily="66" charset="0"/>
              </a:rPr>
              <a:t> Данный проект </a:t>
            </a:r>
            <a:r>
              <a:rPr lang="ru-RU" sz="2400" dirty="0" smtClean="0">
                <a:latin typeface="Monotype Corsiva" pitchFamily="66" charset="0"/>
              </a:rPr>
              <a:t>даст </a:t>
            </a:r>
            <a:r>
              <a:rPr lang="ru-RU" sz="2400" dirty="0">
                <a:latin typeface="Monotype Corsiva" pitchFamily="66" charset="0"/>
              </a:rPr>
              <a:t>возможность особо отметить значение в нашей жизни самого важного человека-мамы. </a:t>
            </a:r>
            <a:r>
              <a:rPr lang="ru-RU" sz="2400" dirty="0" smtClean="0">
                <a:latin typeface="Monotype Corsiva" pitchFamily="66" charset="0"/>
              </a:rPr>
              <a:t>Сформировать </a:t>
            </a:r>
            <a:r>
              <a:rPr lang="ru-RU" sz="2400" dirty="0">
                <a:latin typeface="Monotype Corsiva" pitchFamily="66" charset="0"/>
              </a:rPr>
              <a:t>осознанное понимание значимости матерей в жизни детей, семьи, общества. Итоговое, праздничное мероприятие </a:t>
            </a:r>
            <a:r>
              <a:rPr lang="ru-RU" sz="2400" dirty="0" smtClean="0">
                <a:latin typeface="Monotype Corsiva" pitchFamily="66" charset="0"/>
              </a:rPr>
              <a:t>даст </a:t>
            </a:r>
            <a:r>
              <a:rPr lang="ru-RU" sz="2400" dirty="0">
                <a:latin typeface="Monotype Corsiva" pitchFamily="66" charset="0"/>
              </a:rPr>
              <a:t>возможность ещё раз поздравить и сказать мамам и бабушкам слова признательности и любви.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072098" cy="8683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1428736"/>
            <a:ext cx="642942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ctr" fontAlgn="base"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ru-RU" sz="2800" b="1" u="sng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Подготовительный этап</a:t>
            </a:r>
            <a:endParaRPr lang="ru-RU" sz="2800" b="1" u="sng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Постановка проблемы: выявление первоначальных знаний детей об истории праздника; чтение художественной литературы (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«Разлука», «Мама поёт»,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Н.Саконская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«Разговор о маме», В. Берестов «Праздник мам», Е. Благинина «Мамин день», М.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Пляцковский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«Мамина песенка</a:t>
            </a:r>
            <a:r>
              <a:rPr lang="ru-RU" dirty="0" smtClean="0"/>
              <a:t>»,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«Сказки о глупом мышонке» С.Маршак)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рассматривание иллюстраций о профессиях мам, подготовка презентации «Традиционные женские профессии», подготовка концерта для мам,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изтовление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подарков к 8 марта.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3000396" cy="654032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Monotype Corsiva" pitchFamily="66" charset="0"/>
              </a:rPr>
              <a:t>Основной этап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071546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с детьми «История происхождения праздника»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G:\занятия и проекты\проект к 8 марта\проект 8 марта\IMG_52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857364"/>
            <a:ext cx="3270795" cy="1714512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4071966" y="10715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Просмотр презентации и беседа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тему «Редкие женские профессии»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G:\занятия и проекты\проект к 8 марта\проект 8 марта\IMG_5297.JPG"/>
          <p:cNvPicPr>
            <a:picLocks noChangeAspect="1" noChangeArrowheads="1"/>
          </p:cNvPicPr>
          <p:nvPr/>
        </p:nvPicPr>
        <p:blipFill>
          <a:blip r:embed="rId4" cstate="email"/>
          <a:srcRect r="-1"/>
          <a:stretch>
            <a:fillRect/>
          </a:stretch>
        </p:blipFill>
        <p:spPr bwMode="auto">
          <a:xfrm>
            <a:off x="4143372" y="1928802"/>
            <a:ext cx="2071702" cy="1731331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8" name="Picture 4" descr="G:\занятия и проекты\проект к 8 марта\проект 8 марта\IMG_53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3702" y="1933804"/>
            <a:ext cx="1857388" cy="1727346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9" name="Picture 5" descr="G:\занятия и проекты\проект к 8 марта\проект 8 марта\IMG_530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57422" y="3857628"/>
            <a:ext cx="3643338" cy="1857388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30" name="Picture 6" descr="G:\занятия и проекты\проект к 8 марта\проект 8 марта\IMG_531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6512" y="3857628"/>
            <a:ext cx="2285984" cy="1857364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00298" y="571480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стихов о маме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G:\занятия и проекты\проект к 8 марта\проект 8 марта\IMG_53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571876"/>
            <a:ext cx="3929090" cy="2657911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051" name="Picture 3" descr="G:\занятия и проекты\проект к 8 марта\проект 8 марта\IMG_53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1285860"/>
            <a:ext cx="3714776" cy="2786057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28572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Веселые старты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занятия и проекты\проект к 8 марта\проект 8 марта\IMG_53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857232"/>
            <a:ext cx="2571768" cy="2571768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076" name="Picture 4" descr="G:\занятия и проекты\проект к 8 марта\проект 8 марта\IMG_53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2285992"/>
            <a:ext cx="2357454" cy="2291969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075" name="Picture 3" descr="G:\занятия и проекты\проект к 8 марта\проект 8 марта\IMG_53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3857628"/>
            <a:ext cx="2428892" cy="2671782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4247674" y="285728"/>
            <a:ext cx="41819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Сюжетно-ролевая игра 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«Мама врач»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G:\занятия и проекты\проект к 8 марта\проект 8 марта\IMG_53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2" y="1214422"/>
            <a:ext cx="2565274" cy="2015573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" name="Picture 3" descr="G:\занятия и проекты\проект к 8 марта\проект 8 марта\IMG_534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5008" y="3000372"/>
            <a:ext cx="2913083" cy="2016748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oud.prezentacii.org/18/09/77281/images/scree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631828"/>
            <a:ext cx="2214578" cy="12255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Подарки для мам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G:\занятия и проекты\проект к 8 марта\проект 8 марта\IMG_53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357166"/>
            <a:ext cx="3214678" cy="1854617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098" name="Picture 2" descr="G:\занятия и проекты\проект к 8 марта\проект 8 марта\IMG_53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285728"/>
            <a:ext cx="2571767" cy="1928826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101" name="Picture 5" descr="G:\занятия и проекты\проект к 8 марта\проект 8 марта\IMG_52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5984" y="2357430"/>
            <a:ext cx="3808169" cy="1500198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102" name="Picture 6" descr="G:\занятия и проекты\проект к 8 марта\проект 8 марта\IMG_529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72264" y="2285992"/>
            <a:ext cx="2000264" cy="1928802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100" name="Picture 4" descr="G:\занятия и проекты\проект к 8 марта\проект 8 марта\IMG_533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28860" y="3929066"/>
            <a:ext cx="5048285" cy="2664975"/>
          </a:xfrm>
          <a:prstGeom prst="round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184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Мамы разные нужны… мамы разные важны…</vt:lpstr>
      <vt:lpstr>Актуальность:</vt:lpstr>
      <vt:lpstr>Цель проекта: Сформировать осознанное чувство благодарности к матери и понимание значимости матерей в жизни детей. </vt:lpstr>
      <vt:lpstr>Участники проекта: дети, воспитатель  группы, муз.работник. Тип проекта: информационный, творческий, игровой. Срок реализации: с 01 – 05 марта 2021 г. Ожидаемый результат:  Данный проект даст возможность особо отметить значение в нашей жизни самого важного человека-мамы. Сформировать осознанное понимание значимости матерей в жизни детей, семьи, общества. Итоговое, праздничное мероприятие даст возможность ещё раз поздравить и сказать мамам и бабушкам слова признательности и любви. </vt:lpstr>
      <vt:lpstr>Этапы реализации проекта </vt:lpstr>
      <vt:lpstr>Основной этап</vt:lpstr>
      <vt:lpstr>Слайд 7</vt:lpstr>
      <vt:lpstr>Слайд 8</vt:lpstr>
      <vt:lpstr>Подарки для мам</vt:lpstr>
      <vt:lpstr>Слайд 10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25</cp:revision>
  <dcterms:created xsi:type="dcterms:W3CDTF">2021-03-07T12:09:28Z</dcterms:created>
  <dcterms:modified xsi:type="dcterms:W3CDTF">2022-12-04T19:19:07Z</dcterms:modified>
</cp:coreProperties>
</file>