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6" r:id="rId2"/>
    <p:sldId id="257" r:id="rId3"/>
    <p:sldId id="267" r:id="rId4"/>
    <p:sldId id="258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59DF9-B8DE-4851-B661-DC3620628258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BB88-7554-4A6C-BA13-C4AF15648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Знакомство с  официальными и не официальными </a:t>
            </a:r>
            <a:r>
              <a:rPr lang="ru-RU" smtClean="0"/>
              <a:t>символами России.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Кокошник – старинный русский головной убор. Символ русского, традиционного костюма.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России на протяжении многих веков лапти являются одним из важных символов традиционного национального быта. Лапти - </a:t>
            </a:r>
            <a:r>
              <a:rPr lang="ru-RU" baseline="0" dirty="0" smtClean="0"/>
              <a:t> русская обувь, символ нищеты и безграмотности.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протяжении многих столетий деревянная ложка считалась символом русских</a:t>
            </a:r>
            <a:r>
              <a:rPr lang="ru-RU" baseline="0" dirty="0" smtClean="0"/>
              <a:t> культурных традиций. Первые старинные ложки появились в древности. Деревянные ложки – предметы быта и музыкальный инструмент.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Балалайка – это символ русского,</a:t>
            </a:r>
            <a:r>
              <a:rPr lang="ru-RU" baseline="0" dirty="0" smtClean="0"/>
              <a:t> народного творчества. Один из инструментов, ставших на ряду с гармонью, музыкальным символом русского </a:t>
            </a:r>
            <a:r>
              <a:rPr lang="ru-RU" baseline="0" dirty="0" err="1" smtClean="0"/>
              <a:t>норода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Самавар</a:t>
            </a:r>
            <a:r>
              <a:rPr lang="ru-RU" baseline="0" dirty="0" smtClean="0"/>
              <a:t> является символом русской культуры и гостеприимства. Самовар олицетворял бытовые стороны русского образа.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Каравай – символ гостеприимства, счастья, достатка и изобилия. По русскому обычаю, дорогих гостей встречают хлебом – солью- караваем, который выносят на вышитом полотенце.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Городецкая роспись.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Дымковская игрушка символ русского ремесла.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Оренбургский</a:t>
            </a:r>
            <a:r>
              <a:rPr lang="ru-RU" baseline="0" dirty="0" smtClean="0"/>
              <a:t> платок – один из символов России и русской культуры.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Тройка лошадей – символ России олицворяющий, русскую, удалую и загадочную душу.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каждого государства – страны, есть свои отличительные знаки символы.  Государственный герб России – золотой двуглавый орел, помещенный на красном щите; Государственный гимн – торжественная хвалебная песня, посвященная России; Государственный флаг – один из отличительных знаков</a:t>
            </a:r>
            <a:r>
              <a:rPr lang="ru-RU" baseline="0" dirty="0" smtClean="0"/>
              <a:t> государства. Флаг состоит из трех полос. Полосы на флаге принято перечислять сверху вниз, поэтому флаг правильно называть «бело – синий – красный»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Матрешка русская деревянная игрушка </a:t>
            </a:r>
            <a:r>
              <a:rPr lang="ru-RU" smtClean="0"/>
              <a:t>– сувенир</a:t>
            </a:r>
            <a:r>
              <a:rPr lang="ru-RU" baseline="0" smtClean="0"/>
              <a:t> </a:t>
            </a:r>
            <a:r>
              <a:rPr lang="ru-RU" baseline="0" dirty="0" smtClean="0"/>
              <a:t>в виде расписной куклы. Символ богатства, плодородия и материнства в России.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Помимо официальных</a:t>
            </a:r>
            <a:r>
              <a:rPr lang="ru-RU" baseline="0" dirty="0" smtClean="0"/>
              <a:t> символов в виде герба, флага и гимна, существуют </a:t>
            </a:r>
            <a:r>
              <a:rPr lang="ru-RU" baseline="0" smtClean="0"/>
              <a:t>не официальные.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Столица России- Москва. Кремль – символ высшего руководства России.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Береза всегда считалась символом России, символом ее одухотворенности, процветания и долголетия.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Валенки – исконно традиционная, русская, самая теплая обувь.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Шапка – ушанка –это теплая шапка. Символ РОССИИ, </a:t>
            </a:r>
            <a:r>
              <a:rPr lang="ru-RU" baseline="0" dirty="0" smtClean="0"/>
              <a:t> отражающий суровостью зим, в нашей стране.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Русская печь – символ домашнего очага, счастья и добра.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Русский национальный костюм –символ</a:t>
            </a:r>
            <a:r>
              <a:rPr lang="ru-RU" baseline="0" dirty="0" smtClean="0"/>
              <a:t> определяющий региональные различия людей.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BBB88-7554-4A6C-BA13-C4AF15648B8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2520E-7414-4747-A18C-CF89116CF869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AE147-00DA-4322-B2C3-33401477B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Bahnschrift SemiBold" pitchFamily="34" charset="0"/>
              </a:rPr>
              <a:t>Официальные и  не официальные</a:t>
            </a:r>
            <a:endParaRPr lang="ru-RU" dirty="0">
              <a:solidFill>
                <a:schemeClr val="tx2"/>
              </a:solidFill>
              <a:latin typeface="Bahnschrift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908720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ru-RU" dirty="0" smtClean="0"/>
              <a:t>Подготовила: воспитатель: Симонова Е.О.  МКДОУ «Детский сад № 28»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9424966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9314087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9185442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6105164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-9324" y="0"/>
            <a:ext cx="915332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5222247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20302790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8375982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6_14350019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6_14412212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32452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6_14503215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20092871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6_14191618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4503674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2042425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6_15583040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-112895"/>
            <a:ext cx="9144000" cy="69708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9471065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9091778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4434545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-6132"/>
            <a:ext cx="9144000" cy="68641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4580316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5370694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-156185" y="0"/>
            <a:ext cx="930018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Shot_20220825_19012622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396</Words>
  <Application>Microsoft Office PowerPoint</Application>
  <PresentationFormat>Экран (4:3)</PresentationFormat>
  <Paragraphs>42</Paragraphs>
  <Slides>22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Официальные и  не официальные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9</cp:revision>
  <dcterms:created xsi:type="dcterms:W3CDTF">2022-11-01T13:43:11Z</dcterms:created>
  <dcterms:modified xsi:type="dcterms:W3CDTF">2022-12-04T09:36:40Z</dcterms:modified>
</cp:coreProperties>
</file>