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82" d="100"/>
          <a:sy n="82" d="100"/>
        </p:scale>
        <p:origin x="148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12/5/2022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12/5/2022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12/5/2022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12/5/2022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12/5/2022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12/5/2022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1200" y="762000"/>
            <a:ext cx="6477000" cy="3048000"/>
          </a:xfrm>
        </p:spPr>
        <p:txBody>
          <a:bodyPr>
            <a:normAutofit/>
          </a:bodyPr>
          <a:lstStyle/>
          <a:p>
            <a:r>
              <a:rPr lang="ru-RU" dirty="0"/>
              <a:t>Особенности ученой программы по «Физической культуре» В.И. Ляха 1-4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5200" y="5410200"/>
            <a:ext cx="5334000" cy="762000"/>
          </a:xfrm>
        </p:spPr>
        <p:txBody>
          <a:bodyPr>
            <a:noAutofit/>
          </a:bodyPr>
          <a:lstStyle/>
          <a:p>
            <a:r>
              <a:rPr lang="ru-RU" sz="2400" dirty="0"/>
              <a:t>Выполнил: Медведев Денис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8229600" cy="6019800"/>
          </a:xfrm>
        </p:spPr>
        <p:txBody>
          <a:bodyPr>
            <a:noAutofit/>
          </a:bodyPr>
          <a:lstStyle/>
          <a:p>
            <a:pPr algn="ct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результаты: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овладение способностью принимать и сохранять цели и задачи учебной деятельности, поиска средств её осуществления;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формирование умения планировать, контролировать и оценивать учебные действия в соответствии с поставленной задачей и условиями её реализации; определять наиболее эффективные способы достижения результата;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определение общей цели и путей её достижения; умение договариваться о распределении функций и ролей в совместной деятельности; осуществлять взаимный контроль в совместной деятельности, адекватно оценивать собственное поведение и поведение окружающих;</a:t>
            </a:r>
          </a:p>
          <a:p>
            <a:pPr algn="ctr">
              <a:buNone/>
            </a:pPr>
            <a:endParaRPr lang="ru-RU" sz="2700" dirty="0"/>
          </a:p>
          <a:p>
            <a:pPr algn="ctr">
              <a:buNone/>
            </a:pPr>
            <a:endParaRPr lang="ru-RU" sz="27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8229600" cy="5516563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готовность конструктивно разрешать конфликты посредством учёта интересов сторон и сотрудничества;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овладение начальными сведениями о сущности и особенностях объектов, процессов и явлений действительности в соответствии с содержанием конкретного учебного предмета;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овладение базовыми предметными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межпредметными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понятиями, отражающими существенные связи и отношения между объектами и процессами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8229600" cy="59436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Предметные результаты: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формирование первоначальных представлений о значении физической культуры для укрепления здоровья человека (физического, социального и психического), о её позитивном влиянии на развитие человека (физическое, интеллектуальное, эмоциональное, социальное), о физической культуре и здоровье как факторах успешной учёбы и социализации;</a:t>
            </a:r>
          </a:p>
          <a:p>
            <a:pPr>
              <a:buNone/>
            </a:pPr>
            <a:br>
              <a:rPr lang="ru-RU" dirty="0"/>
            </a:br>
            <a:endParaRPr lang="ru-RU" dirty="0"/>
          </a:p>
        </p:txBody>
      </p:sp>
      <p:pic>
        <p:nvPicPr>
          <p:cNvPr id="15362" name="Picture 2" descr="http://ds235.omsk.obr55.ru/files/2020/04/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646822"/>
            <a:ext cx="6324600" cy="30132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* овладение умениями организовывать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здоровьесберегающую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жизнедеятельность (режим дня, утренняя зарядка, оздоровительные мероприятия, подвижные игры и т.д.);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формирование навыка систематического наблюдения за своим физическим состоянием, величиной физических нагрузок, данными мониторинга здоровья (рост, масса тела и др.), показателями развития основных физических качеств (силы, быстроты, выносливости, координации, гибкости).</a:t>
            </a:r>
          </a:p>
          <a:p>
            <a:pPr>
              <a:buNone/>
            </a:pP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7467600" cy="6169152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Учебные пособия</a:t>
            </a:r>
          </a:p>
          <a:p>
            <a:pPr algn="ctr">
              <a:buNone/>
            </a:pPr>
            <a:r>
              <a:rPr lang="ru-RU" dirty="0"/>
              <a:t> </a:t>
            </a:r>
          </a:p>
        </p:txBody>
      </p:sp>
      <p:pic>
        <p:nvPicPr>
          <p:cNvPr id="4" name="Рисунок 3" descr="5aeea4b6-2b8e-11e9-acc0-0050569c7d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838200"/>
            <a:ext cx="3124200" cy="5072232"/>
          </a:xfrm>
          <a:prstGeom prst="rect">
            <a:avLst/>
          </a:prstGeom>
        </p:spPr>
      </p:pic>
      <p:pic>
        <p:nvPicPr>
          <p:cNvPr id="5" name="Рисунок 4" descr="9a10b967557d0775b6a113639ee8c6d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838200"/>
            <a:ext cx="4114800" cy="51515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686800" cy="449580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программе В.И. Ляха, программный материал делится на две части – 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базовую и вариативную</a:t>
            </a: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 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базовую часть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входит материал в соответствии с федеральным компонентом учебного плана, региональный компонент 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лыжная</a:t>
            </a: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заменяется кроссовой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 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Базовая часть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выполняет обязательный минимум образования по предмету «Физическая культура». 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Вариативная часть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включает в себя программный материал по подвижным играм на основе баскетбола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1"/>
            <a:ext cx="8229600" cy="3124200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реализации программы является: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физически развитой личности, способной активно использовать ценности физической культуры для укрепления и длительного сохранения собственного здоровья, оптимизации трудовой деятельности и организации активного отдыха.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24578" name="Picture 2" descr="https://avatars.mds.yandex.net/get-pdb/921063/b0913b63-6e07-499a-8d03-a48bcf9aa1f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743200"/>
            <a:ext cx="4949825" cy="3638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304801"/>
            <a:ext cx="8229600" cy="32766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Задачи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физического воспитания учащихся 1-4 классов направлены: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на укрепление здоровья учащихся, улучшение осанки, профилактику плоскостопия, содействие гармоничному развитию, выбору устойчивости к неблагоприятным условиям внешней среды;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овладение школой движений;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3554" name="Picture 2" descr="https://heaclub.ru/tim/3ba766a6ddef7503628af4cb524a7f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686050"/>
            <a:ext cx="5562600" cy="4171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развитие координационных и кондиционных способностей;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формирование знаний о личной гигиене, режиме дня, влияние физических упражнений на состояние здоровья, работоспособности и развитии двигательных способностей;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выработку представлений об основных видах спорта;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приобщение к самостоятельным занятиям физическими упражнениями, подвижными играми.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0837"/>
            <a:ext cx="8229600" cy="6126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Программа направлена: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— реализацию принципа вариативности, обосновывающего планирование учебного материала в соответствии с половозрастными особенностями учащихся, материально-технической оснащенностью учебного процесса (спортивный зал, спортивные пришкольные площадки, региональными климатическими условиями 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— реализацию принципа достаточности и сообразности, определяющего распределение учебного материала в конструкции основных компонентов двигательной (физкультурной) деятельности, особенностей формирования познавательной и предметной активности учащихся;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228600"/>
            <a:ext cx="8763000" cy="60198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—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соблюдение дидактических правил «от известного к неизвестному» и «от простого к сложному», ориентирующих выбор и планирование учебного содержания в логике поэтапного его освоения, перевода учебных знаний в практические навыки и умения, в том числе и в самостоятельной деятельности;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— расширение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межпредметных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связей, ориентирующих планирование учебной культуры, всестороннее раскрытие взаимосвязи и взаимообусловленности изучаемых явлений и процессов;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— усиление оздоровительного эффекта, достигаемого в ходе активного использования школьниками освоенных знаний, способов и физических упражнений в физкультурно-оздоровительных мероприятиях, режиме дня, самостоятельных занятиях физическими упражнениями.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Личностные результаты: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формирование чувства гордости за свою Родину, российский народ и историю России, осознание своей этнической и национальной принадлежности;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формирование уважительного отношения к культуре других народов;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развитие мотивов учебной деятельности и личностный смысл учения, принятие и освоение социальной роли обучающего;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развитие этических чувств, доброжелательно и эмоционально-нравственной отзывчивости, понимания и сопереживания чувствам других людей;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развитие навыков сотрудничества со сверстниками и взрослыми в разных социальных ситуациях, умение не создавать конфликты и находить выходы из спорных ситуаций;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развитие самостоятельности и личной ответственности за свои поступки на основе представлений о нравственных нормах, социальной справедливости и свободе;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формирование эстетических потребностей, ценностей и чувств;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• формирование установки на безопасный, здоровый образ жизни.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</TotalTime>
  <Words>748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Century Schoolbook</vt:lpstr>
      <vt:lpstr>Times New Roman</vt:lpstr>
      <vt:lpstr>Wingdings</vt:lpstr>
      <vt:lpstr>Wingdings 2</vt:lpstr>
      <vt:lpstr>Эркер</vt:lpstr>
      <vt:lpstr>Особенности ученой программы по «Физической культуре» В.И. Ляха 1-4 класс</vt:lpstr>
      <vt:lpstr>В программе В.И. Ляха, программный материал делится на две части – базовую и вариативную. В базовую часть входит материал в соответствии с федеральным компонентом учебного плана, региональный компонент (лыжная подготовка заменяется кроссовой). Базовая часть выполняет обязательный минимум образования по предмету «Физическая культура». Вариативная часть включает в себя программный материал по подвижным играм на основе баскетбола.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Медведев Денис</cp:lastModifiedBy>
  <cp:revision>9</cp:revision>
  <dcterms:created xsi:type="dcterms:W3CDTF">2006-08-16T00:00:00Z</dcterms:created>
  <dcterms:modified xsi:type="dcterms:W3CDTF">2022-12-04T20:55:24Z</dcterms:modified>
</cp:coreProperties>
</file>