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5" r:id="rId1"/>
  </p:sldMasterIdLst>
  <p:sldIdLst>
    <p:sldId id="257" r:id="rId2"/>
    <p:sldId id="259" r:id="rId3"/>
    <p:sldId id="260" r:id="rId4"/>
    <p:sldId id="262" r:id="rId5"/>
    <p:sldId id="261" r:id="rId6"/>
    <p:sldId id="258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800000"/>
    <a:srgbClr val="FF3300"/>
    <a:srgbClr val="FF0066"/>
    <a:srgbClr val="FFFF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048C-DC8E-40A7-B780-4D716E578197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DDF80-B439-4552-8AF4-DF51F653A4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503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048C-DC8E-40A7-B780-4D716E578197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DDF80-B439-4552-8AF4-DF51F653A4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530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048C-DC8E-40A7-B780-4D716E578197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DDF80-B439-4552-8AF4-DF51F653A4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6281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048C-DC8E-40A7-B780-4D716E578197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DDF80-B439-4552-8AF4-DF51F653A4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982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048C-DC8E-40A7-B780-4D716E578197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DDF80-B439-4552-8AF4-DF51F653A4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688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048C-DC8E-40A7-B780-4D716E578197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DDF80-B439-4552-8AF4-DF51F653A4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0707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048C-DC8E-40A7-B780-4D716E578197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DDF80-B439-4552-8AF4-DF51F653A43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297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048C-DC8E-40A7-B780-4D716E578197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DDF80-B439-4552-8AF4-DF51F653A4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189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048C-DC8E-40A7-B780-4D716E578197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DDF80-B439-4552-8AF4-DF51F653A4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551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048C-DC8E-40A7-B780-4D716E578197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DDF80-B439-4552-8AF4-DF51F653A4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6160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tx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DD35048C-DC8E-40A7-B780-4D716E578197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DDF80-B439-4552-8AF4-DF51F653A4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1975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chemeClr val="bg2">
              <a:lumMod val="60000"/>
              <a:lumOff val="40000"/>
              <a:alpha val="15000"/>
            </a:schemeClr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DD35048C-DC8E-40A7-B780-4D716E578197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4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F86DDF80-B439-4552-8AF4-DF51F653A4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6755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76" r:id="rId1"/>
    <p:sldLayoutId id="2147483977" r:id="rId2"/>
    <p:sldLayoutId id="2147483978" r:id="rId3"/>
    <p:sldLayoutId id="2147483979" r:id="rId4"/>
    <p:sldLayoutId id="2147483980" r:id="rId5"/>
    <p:sldLayoutId id="2147483981" r:id="rId6"/>
    <p:sldLayoutId id="2147483982" r:id="rId7"/>
    <p:sldLayoutId id="2147483983" r:id="rId8"/>
    <p:sldLayoutId id="2147483984" r:id="rId9"/>
    <p:sldLayoutId id="2147483985" r:id="rId10"/>
    <p:sldLayoutId id="2147483986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8DCB1CF-F614-472C-B8AD-8FBD04AF1A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09926" y="4589463"/>
            <a:ext cx="4730621" cy="1500187"/>
          </a:xfrm>
        </p:spPr>
        <p:txBody>
          <a:bodyPr>
            <a:normAutofit/>
          </a:bodyPr>
          <a:lstStyle/>
          <a:p>
            <a:r>
              <a:rPr lang="ru-RU" sz="26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воспитатель</a:t>
            </a:r>
          </a:p>
          <a:p>
            <a:r>
              <a:rPr lang="ru-RU" sz="26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Вожова Н.М.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664E8457-F31E-497E-BF2F-03E46B8D1B5F}"/>
              </a:ext>
            </a:extLst>
          </p:cNvPr>
          <p:cNvSpPr/>
          <p:nvPr/>
        </p:nvSpPr>
        <p:spPr>
          <a:xfrm>
            <a:off x="1963132" y="1114375"/>
            <a:ext cx="682630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>
                <a:solidFill>
                  <a:srgbClr val="FF0000"/>
                </a:solidFill>
                <a:latin typeface="Monotype Corsiva" panose="03010101010201010101" pitchFamily="66" charset="0"/>
              </a:rPr>
              <a:t>«Откуда в наш дом пришло</a:t>
            </a:r>
            <a:br>
              <a:rPr lang="ru-RU" sz="6000" b="1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6000" b="1">
                <a:solidFill>
                  <a:srgbClr val="FF0000"/>
                </a:solidFill>
                <a:latin typeface="Monotype Corsiva" panose="03010101010201010101" pitchFamily="66" charset="0"/>
              </a:rPr>
              <a:t>электричество»</a:t>
            </a:r>
            <a:endParaRPr lang="ru-RU" sz="6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7135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4100B792-C053-4292-BBF3-37A30BB61925}"/>
              </a:ext>
            </a:extLst>
          </p:cNvPr>
          <p:cNvSpPr/>
          <p:nvPr/>
        </p:nvSpPr>
        <p:spPr>
          <a:xfrm>
            <a:off x="279918" y="105757"/>
            <a:ext cx="1156062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i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Когда-то давно первобытные люди умели только добывать себе пищу и воду. Источником тепла и света был живой огонь. Древние люди научились разжигать костёр, трением древесины и высеканием искры, который давал людям тепло и свет. По ночам они зажигали костры.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4CB98FE8-6998-4FD1-B5B9-D16667757BD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715" y="1987420"/>
            <a:ext cx="4596782" cy="4639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488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CAB1D5C5-C9F1-4A5B-B066-AEF575C24F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69569" y="2389616"/>
            <a:ext cx="4058815" cy="4253780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2BFFB56D-5C5C-470B-AB5A-AFBA8559F95A}"/>
              </a:ext>
            </a:extLst>
          </p:cNvPr>
          <p:cNvSpPr/>
          <p:nvPr/>
        </p:nvSpPr>
        <p:spPr>
          <a:xfrm>
            <a:off x="772886" y="541176"/>
            <a:ext cx="98173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0000FF"/>
                </a:solidFill>
              </a:rPr>
              <a:t>ФАКЕЛЫ — приготовлялись из смолистого дерева, хвороста, пеньки и пакли, пропитанных смолою или воском. Они служили в древнейшее время вместо ламп, и в особенно важных случаях ими освещались даже улицы целых городов.</a:t>
            </a:r>
          </a:p>
        </p:txBody>
      </p:sp>
    </p:spTree>
    <p:extLst>
      <p:ext uri="{BB962C8B-B14F-4D97-AF65-F5344CB8AC3E}">
        <p14:creationId xmlns:p14="http://schemas.microsoft.com/office/powerpoint/2010/main" val="1868355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E2A42C5D-F3BF-4BBD-B845-F9F36BF40A8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79298" y="923731"/>
            <a:ext cx="4298302" cy="55532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CFB00AE-4301-4E77-944B-E06070D3B15E}"/>
              </a:ext>
            </a:extLst>
          </p:cNvPr>
          <p:cNvSpPr txBox="1"/>
          <p:nvPr/>
        </p:nvSpPr>
        <p:spPr>
          <a:xfrm>
            <a:off x="569167" y="1063690"/>
            <a:ext cx="6102222" cy="4549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>
                <a:solidFill>
                  <a:srgbClr val="800000"/>
                </a:solidFill>
                <a:cs typeface="Times New Roman" panose="02020603050405020304" pitchFamily="18" charset="0"/>
              </a:rPr>
              <a:t>Освещалось жилище лучиной – тонкой длинной щепкой от сухого дерева, которую зажигали для освещения. Чтобы искра не упала на деревянный пол, под лучину подставляли корыто или миску с водой.</a:t>
            </a:r>
          </a:p>
        </p:txBody>
      </p:sp>
    </p:spTree>
    <p:extLst>
      <p:ext uri="{BB962C8B-B14F-4D97-AF65-F5344CB8AC3E}">
        <p14:creationId xmlns:p14="http://schemas.microsoft.com/office/powerpoint/2010/main" val="40093848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FB370B33-5A64-49E5-A915-3A7581BF505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2313" y="2965641"/>
            <a:ext cx="3600000" cy="3600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AAAAFE6A-F264-4FCB-B85C-324D449BD75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831" y="3301648"/>
            <a:ext cx="4438907" cy="309600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8A074E45-37CC-4FB1-B7B9-566405BE1CBD}"/>
              </a:ext>
            </a:extLst>
          </p:cNvPr>
          <p:cNvSpPr/>
          <p:nvPr/>
        </p:nvSpPr>
        <p:spPr>
          <a:xfrm>
            <a:off x="185057" y="292359"/>
            <a:ext cx="1182188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Первые свечи появились около 2 тысяч лет назад. Масляными свечами освещали дома древние греки. Делали их просто: наливали в чашу масло, помещали в него один конец фитиля, а свободный край поджигали. </a:t>
            </a:r>
          </a:p>
          <a:p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Древние римляне делали свечи из скрученного папируса, смоченного в растопленном животном жире. Затем в 20-м веке французский химик Мишель </a:t>
            </a:r>
            <a:r>
              <a:rPr lang="ru-RU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Шевроль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придумал твердую свечу, с годами свеча менялась, усовершенствовалась. Этими свечами мы пользуемся по сей день. </a:t>
            </a:r>
          </a:p>
          <a:p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Свечи ставили в канделябр. Канделябр - декоративная подставка с разветвлениями («рожками») для нескольких свечей.</a:t>
            </a:r>
          </a:p>
        </p:txBody>
      </p:sp>
    </p:spTree>
    <p:extLst>
      <p:ext uri="{BB962C8B-B14F-4D97-AF65-F5344CB8AC3E}">
        <p14:creationId xmlns:p14="http://schemas.microsoft.com/office/powerpoint/2010/main" val="1721652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3C86B5FC-6FEB-46AA-89B3-0B944EC67883}"/>
              </a:ext>
            </a:extLst>
          </p:cNvPr>
          <p:cNvSpPr/>
          <p:nvPr/>
        </p:nvSpPr>
        <p:spPr>
          <a:xfrm>
            <a:off x="329682" y="4719458"/>
            <a:ext cx="1168192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смену свечке пришла керосиновая лампа. Керосиновая - так как горела при помощи керосина. Эти лампы были разными: подвесную лампу использовали для освещения обеденного стола или просто как люстру. Возле настольной керосиновой лампы можно было шить, вязать и вышивать.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F30C893C-FDC2-4AB6-A59A-F864A85F31A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1914" y="380283"/>
            <a:ext cx="6874054" cy="40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0240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A59EC259-D245-48C9-9FA6-1748EA1A052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8375" y="905069"/>
            <a:ext cx="3480319" cy="5306995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E6435571-D544-457A-8219-9D9DCE46754D}"/>
              </a:ext>
            </a:extLst>
          </p:cNvPr>
          <p:cNvSpPr/>
          <p:nvPr/>
        </p:nvSpPr>
        <p:spPr>
          <a:xfrm>
            <a:off x="4907902" y="1186076"/>
            <a:ext cx="636347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0000FF"/>
                </a:solidFill>
                <a:cs typeface="Times New Roman" panose="02020603050405020304" pitchFamily="18" charset="0"/>
              </a:rPr>
              <a:t>    После появилась первая лампа с угольной спиралью, которая служила мало времени и сгорала.</a:t>
            </a:r>
          </a:p>
          <a:p>
            <a:r>
              <a:rPr lang="ru-RU" sz="2400" b="1" i="1" dirty="0">
                <a:solidFill>
                  <a:srgbClr val="0000FF"/>
                </a:solidFill>
                <a:cs typeface="Times New Roman" panose="02020603050405020304" pitchFamily="18" charset="0"/>
              </a:rPr>
              <a:t>    Ученые продолжали трудиться и придумали лампу накаливания, которую мы можем встретить и в настоящий день.</a:t>
            </a:r>
          </a:p>
          <a:p>
            <a:r>
              <a:rPr lang="ru-RU" sz="2400" b="1" i="1" dirty="0">
                <a:solidFill>
                  <a:srgbClr val="0000FF"/>
                </a:solidFill>
                <a:cs typeface="Times New Roman" panose="02020603050405020304" pitchFamily="18" charset="0"/>
              </a:rPr>
              <a:t>    Шло время, и люди стали задумываться о том, как лампа может экономить энергопотребление, и на свет появилась энергосберегающая лампа.</a:t>
            </a:r>
          </a:p>
        </p:txBody>
      </p:sp>
    </p:spTree>
    <p:extLst>
      <p:ext uri="{BB962C8B-B14F-4D97-AF65-F5344CB8AC3E}">
        <p14:creationId xmlns:p14="http://schemas.microsoft.com/office/powerpoint/2010/main" val="2909218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5A29D2F4-5400-4166-85A5-EA561231B45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9613" y="2568554"/>
            <a:ext cx="6148485" cy="3557337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A8650C01-8F4A-4425-BB09-F572268CE25C}"/>
              </a:ext>
            </a:extLst>
          </p:cNvPr>
          <p:cNvSpPr/>
          <p:nvPr/>
        </p:nvSpPr>
        <p:spPr>
          <a:xfrm>
            <a:off x="1324946" y="595119"/>
            <a:ext cx="991844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Постепенно в нашу жизнь пришло электричество. Электричество приносит нам большую пользу. Мы с вами живём в благоустроенных квартирах, с комфортом. Всю тяжёлую работу выполняют машины.</a:t>
            </a:r>
          </a:p>
          <a:p>
            <a:r>
              <a:rPr lang="ru-RU" sz="24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Электричество рождается на больших электростанциях.</a:t>
            </a:r>
          </a:p>
        </p:txBody>
      </p:sp>
    </p:spTree>
    <p:extLst>
      <p:ext uri="{BB962C8B-B14F-4D97-AF65-F5344CB8AC3E}">
        <p14:creationId xmlns:p14="http://schemas.microsoft.com/office/powerpoint/2010/main" val="3318096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5CC68C0F-C72B-4E3F-B5E0-FDAB62F6CBF4}"/>
              </a:ext>
            </a:extLst>
          </p:cNvPr>
          <p:cNvSpPr/>
          <p:nvPr/>
        </p:nvSpPr>
        <p:spPr>
          <a:xfrm>
            <a:off x="5334000" y="654803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Электрический ток бежит по проводам и заставляет электроприборы работать. Он похож на реку, только в реке течет вода, а по проводам текут маленькие премаленькие частицы.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E574DEFF-0D79-4F40-9F0B-26C9138406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975" y="881639"/>
            <a:ext cx="4067175" cy="30480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4E9EC8AF-41A9-42A6-9EF1-5345EFA8547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0" y="3075016"/>
            <a:ext cx="5396204" cy="3478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975591"/>
      </p:ext>
    </p:extLst>
  </p:cSld>
  <p:clrMapOvr>
    <a:masterClrMapping/>
  </p:clrMapOvr>
</p:sld>
</file>

<file path=ppt/theme/theme1.xml><?xml version="1.0" encoding="utf-8"?>
<a:theme xmlns:a="http://schemas.openxmlformats.org/drawingml/2006/main" name="Посылка">
  <a:themeElements>
    <a:clrScheme name="Посылка">
      <a:dk1>
        <a:srgbClr val="000000"/>
      </a:dk1>
      <a:lt1>
        <a:srgbClr val="FFFFFF"/>
      </a:lt1>
      <a:dk2>
        <a:srgbClr val="635D4D"/>
      </a:dk2>
      <a:lt2>
        <a:srgbClr val="D8D6BA"/>
      </a:lt2>
      <a:accent1>
        <a:srgbClr val="9CBEBD"/>
      </a:accent1>
      <a:accent2>
        <a:srgbClr val="D2CB6C"/>
      </a:accent2>
      <a:accent3>
        <a:srgbClr val="9D9A93"/>
      </a:accent3>
      <a:accent4>
        <a:srgbClr val="C89F5D"/>
      </a:accent4>
      <a:accent5>
        <a:srgbClr val="A9A57C"/>
      </a:accent5>
      <a:accent6>
        <a:srgbClr val="95A39D"/>
      </a:accent6>
      <a:hlink>
        <a:srgbClr val="D25814"/>
      </a:hlink>
      <a:folHlink>
        <a:srgbClr val="849A0A"/>
      </a:folHlink>
    </a:clrScheme>
    <a:fontScheme name="Посылка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осылка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0BDC4BB7-8AF9-46FD-8C32-AB93AC9C410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Посылка</Template>
  <TotalTime>84</TotalTime>
  <Words>398</Words>
  <Application>Microsoft Office PowerPoint</Application>
  <PresentationFormat>Широкоэкранный</PresentationFormat>
  <Paragraphs>17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Corbel</vt:lpstr>
      <vt:lpstr>Gill Sans MT</vt:lpstr>
      <vt:lpstr>Monotype Corsiva</vt:lpstr>
      <vt:lpstr>Times New Roman</vt:lpstr>
      <vt:lpstr>Посылка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Электричество</dc:title>
  <dc:creator>Admin</dc:creator>
  <cp:lastModifiedBy>её</cp:lastModifiedBy>
  <cp:revision>17</cp:revision>
  <dcterms:created xsi:type="dcterms:W3CDTF">2022-12-03T13:09:23Z</dcterms:created>
  <dcterms:modified xsi:type="dcterms:W3CDTF">2022-12-04T17:07:16Z</dcterms:modified>
</cp:coreProperties>
</file>