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58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79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02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0902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24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79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33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2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1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65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22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29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03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4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E0B28-0DE5-48CC-A223-65693E8C5136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7204-F529-41B9-8266-2BBB01BCE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5258" y="1615858"/>
            <a:ext cx="9448800" cy="190129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Пешеходные переходы. </a:t>
            </a:r>
          </a:p>
          <a:p>
            <a:pPr algn="ctr"/>
            <a:r>
              <a:rPr lang="ru-RU" sz="3600" b="1" dirty="0" smtClean="0"/>
              <a:t>Правила </a:t>
            </a:r>
            <a:r>
              <a:rPr lang="ru-RU" sz="3600" b="1" dirty="0" smtClean="0"/>
              <a:t>безопасного </a:t>
            </a:r>
            <a:r>
              <a:rPr lang="ru-RU" sz="3600" b="1" dirty="0" smtClean="0"/>
              <a:t>перехода.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79336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3645" y="305819"/>
            <a:ext cx="8655485" cy="12930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Виды пешеходных переходов</a:t>
            </a:r>
            <a:endParaRPr lang="ru-RU" sz="32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635364" y="1728530"/>
            <a:ext cx="1832836" cy="1384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6136710" y="1598847"/>
            <a:ext cx="8793" cy="1644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9281786" y="1598847"/>
            <a:ext cx="1576408" cy="14956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9764" y="3094490"/>
            <a:ext cx="269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Надземные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49866" y="3094490"/>
            <a:ext cx="269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Подземные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38394" y="3213719"/>
            <a:ext cx="2698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Наземные</a:t>
            </a:r>
            <a:endParaRPr lang="ru-RU" sz="28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8418805" y="3783577"/>
            <a:ext cx="1634964" cy="8569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0829229" y="3723271"/>
            <a:ext cx="57930" cy="1355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84761" y="4697810"/>
            <a:ext cx="3105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Регулируемые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852207" y="5072655"/>
            <a:ext cx="3527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Нерегулируемые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45666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2236" y="127438"/>
            <a:ext cx="8494904" cy="12930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Надземный пешеходный переход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056" y="1293028"/>
            <a:ext cx="10820400" cy="5122762"/>
          </a:xfrm>
        </p:spPr>
        <p:txBody>
          <a:bodyPr numCol="2"/>
          <a:lstStyle/>
          <a:p>
            <a:pPr marL="0" indent="0" algn="just">
              <a:buNone/>
            </a:pPr>
            <a:r>
              <a:rPr lang="ru-RU" sz="2800" dirty="0"/>
              <a:t>Пешеходные переходы могут быть устроены над дорогой. В этом случае они называются </a:t>
            </a:r>
            <a:r>
              <a:rPr lang="ru-RU" sz="2800" b="1" dirty="0"/>
              <a:t>надземными пешеходными переходами</a:t>
            </a:r>
            <a:r>
              <a:rPr lang="ru-RU" sz="2800" dirty="0"/>
              <a:t>. Пешеходы спокойно переходят на другую сторону дороги по открытому или закрытому пешеходному мосту над дорогой.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s://nikopol.informator.ua/wp-content/uploads/2018/08/inx960x6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531" y="1420466"/>
            <a:ext cx="5928609" cy="3706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049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194" y="68908"/>
            <a:ext cx="9474107" cy="12930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Подземный пешеходный переход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066" y="1235189"/>
            <a:ext cx="10820400" cy="4024125"/>
          </a:xfrm>
        </p:spPr>
        <p:txBody>
          <a:bodyPr numCol="2"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Подземный пешеходный переход может быть устроен под землёй. В этом случае он называется </a:t>
            </a:r>
            <a:r>
              <a:rPr lang="ru-RU" sz="2400" b="1" dirty="0"/>
              <a:t>подземный пешеходный переход.</a:t>
            </a:r>
            <a:r>
              <a:rPr lang="ru-RU" sz="2400" dirty="0"/>
              <a:t> Пешеходы переходят на другую сторону дороги по тоннелю, проходящему под проезжей частью дороги.</a:t>
            </a:r>
          </a:p>
        </p:txBody>
      </p:sp>
      <p:pic>
        <p:nvPicPr>
          <p:cNvPr id="4" name="Рисунок 3" descr="https://photos.wikimapia.org/p/00/05/88/34/93_full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3" r="6511" b="9076"/>
          <a:stretch/>
        </p:blipFill>
        <p:spPr bwMode="auto">
          <a:xfrm>
            <a:off x="5888011" y="1361936"/>
            <a:ext cx="5624435" cy="35848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695" y="5396459"/>
            <a:ext cx="1050810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u="sng" dirty="0"/>
              <a:t>Двигаясь по таким пешеходным переходам, пешеходы не мешают транспорту и сами находятся в безопасности.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647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366" y="715418"/>
            <a:ext cx="8610600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Правила пользования подземными и надземными пешеходными переходами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7955" y="2419412"/>
            <a:ext cx="8032228" cy="402412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дорогу по проезжей части в местах, где имеются такие пешеходные переходы,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Идти по подземным и надземным переходам надо, придерживаясь правой стороны, бежать нельзя.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thetransactiongroup.com/wp-content/uploads/2016/08/answ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95" y="1804815"/>
            <a:ext cx="2712694" cy="484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41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015" y="0"/>
            <a:ext cx="10666751" cy="111302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Наземные пешеходные переходы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114" y="1113020"/>
            <a:ext cx="11711066" cy="5512632"/>
          </a:xfrm>
        </p:spPr>
        <p:txBody>
          <a:bodyPr numCol="2"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Нерегулируемый пешеходный переход</a:t>
            </a:r>
            <a:r>
              <a:rPr lang="ru-RU" dirty="0"/>
              <a:t> </a:t>
            </a:r>
            <a:r>
              <a:rPr lang="ru-RU" dirty="0" smtClean="0"/>
              <a:t>- это </a:t>
            </a:r>
            <a:r>
              <a:rPr lang="ru-RU" dirty="0"/>
              <a:t>самый опасный пешеходный переход, на котором нет светофора или регулировщика и где пешеходы сами определяют, когда можно пересекать проезжую часть.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</a:t>
            </a:r>
          </a:p>
          <a:p>
            <a:pPr marL="0" indent="0" algn="just">
              <a:buNone/>
            </a:pPr>
            <a:endParaRPr lang="ru-RU" dirty="0"/>
          </a:p>
          <a:p>
            <a:pPr marL="457200" lvl="1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Регулируемый </a:t>
            </a:r>
            <a:r>
              <a:rPr lang="ru-RU" b="1" dirty="0"/>
              <a:t>пешеходный переход</a:t>
            </a:r>
            <a:r>
              <a:rPr lang="ru-RU" dirty="0"/>
              <a:t> – это пешеходный переход</a:t>
            </a:r>
            <a:r>
              <a:rPr lang="ru-RU" dirty="0" smtClean="0"/>
              <a:t>, </a:t>
            </a:r>
            <a:r>
              <a:rPr lang="ru-RU" dirty="0"/>
              <a:t>где </a:t>
            </a:r>
            <a:r>
              <a:rPr lang="ru-RU" dirty="0" smtClean="0"/>
              <a:t>     движение </a:t>
            </a:r>
            <a:r>
              <a:rPr lang="ru-RU" dirty="0"/>
              <a:t>регулируют светофоры или регулировщики.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2050" name="Picture 2" descr="http://www.ovd-urmari.cap.ru/Content2019/news/201904/17/Original/pesh.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86" y="3247224"/>
            <a:ext cx="5481232" cy="30786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konkovomedia.ru/upload/iblock/62a/62a3301ddedb41761d480a8a454667b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7"/>
          <a:stretch/>
        </p:blipFill>
        <p:spPr bwMode="auto">
          <a:xfrm>
            <a:off x="6325849" y="3072984"/>
            <a:ext cx="5351487" cy="32528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5997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803" y="212943"/>
            <a:ext cx="8196197" cy="112438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Алгоритм безопасного перехода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по </a:t>
            </a:r>
            <a:r>
              <a:rPr lang="ru-RU" sz="2400" b="1" dirty="0" smtClean="0"/>
              <a:t>нерегулируемому пешеходному переходу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891" y="1124388"/>
            <a:ext cx="11002781" cy="5097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подойти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пешеходному переходу;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посмотреть налево и убедиться, что поблизости нет автомобилей или остановились и пропускают вас;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затем нужно посмотреть направо: автомобили, двигающиеся по другой стороне дороги, должны находиться на безопасном расстоянии;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еще раз посмотреть налево и убедиться, что опасности с этой стороны по-прежнему нет;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только после этого можно начинать переходить дорогу, придерживаясь правой стороны, продолжая контролировать ситуацию слева;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дойдя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середины дороги, нужно посмотреть направо, чтобы быть уверенным в отсутствии опасности и с той стороны, но ни в коем случае не останавливаться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Запомните! Необходимо перейти через проезжую часть за один прием! Продолжая контролировать ситуацию справа, пешеход может завершить переход дороги.</a:t>
            </a:r>
            <a:endParaRPr lang="ru-RU" sz="2800" b="1" i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pngkey.com/png/detail/768-7686121_index-pointing-up-emoji-index-fing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20" b="96974" l="8293" r="895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30" y="4582853"/>
            <a:ext cx="1672012" cy="1415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39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798" y="192693"/>
            <a:ext cx="7958202" cy="128927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Алгоритм безопасного перехода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по </a:t>
            </a:r>
            <a:r>
              <a:rPr lang="ru-RU" sz="2400" b="1" dirty="0" smtClean="0"/>
              <a:t>регулируемому пешеходному переходу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64" y="1319134"/>
            <a:ext cx="12060836" cy="54264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- подойти </a:t>
            </a:r>
            <a:r>
              <a:rPr lang="ru-RU" sz="2400" dirty="0" smtClean="0"/>
              <a:t>к </a:t>
            </a:r>
            <a:r>
              <a:rPr lang="ru-RU" sz="2400" dirty="0"/>
              <a:t>пешеходному переходу;</a:t>
            </a:r>
          </a:p>
          <a:p>
            <a:pPr marL="0" indent="0" algn="just">
              <a:buNone/>
            </a:pPr>
            <a:r>
              <a:rPr lang="ru-RU" sz="2400" dirty="0"/>
              <a:t>- дождаться зеленого сигнала на пешеходном светофоре;</a:t>
            </a:r>
          </a:p>
          <a:p>
            <a:pPr marL="0" indent="0" algn="just">
              <a:buNone/>
            </a:pPr>
            <a:r>
              <a:rPr lang="ru-RU" sz="2400" dirty="0"/>
              <a:t>- затем до начала движения нужно посмотреть налево и убедиться, что все автомобили остановились;</a:t>
            </a:r>
          </a:p>
          <a:p>
            <a:pPr marL="0" indent="0" algn="just">
              <a:buNone/>
            </a:pPr>
            <a:r>
              <a:rPr lang="ru-RU" sz="2400" dirty="0"/>
              <a:t>- посмотреть направо и убедиться, что автомобили, которые едут по другой стороне дороги, также остановились; </a:t>
            </a:r>
          </a:p>
          <a:p>
            <a:pPr marL="0" indent="0" algn="just">
              <a:buNone/>
            </a:pPr>
            <a:r>
              <a:rPr lang="ru-RU" sz="2400" dirty="0"/>
              <a:t>- после этого можно начинать движение по переходу, придерживаясь правой стороны, продолжая смотреть налево, чтобы быть уверенным, что опасности с этой стороны нет</a:t>
            </a:r>
            <a:r>
              <a:rPr lang="ru-RU" sz="2400" dirty="0" smtClean="0"/>
              <a:t>;</a:t>
            </a:r>
          </a:p>
          <a:p>
            <a:pPr marL="0" indent="0" algn="just">
              <a:buNone/>
            </a:pPr>
            <a:r>
              <a:rPr lang="ru-RU" sz="2400" dirty="0" smtClean="0"/>
              <a:t>- </a:t>
            </a:r>
            <a:r>
              <a:rPr lang="ru-RU" sz="2400" dirty="0"/>
              <a:t>дойдя до середины дороги, нужно посмотреть направо, чтобы быть уверенным в отсутствии опасности и с этой стороны, но ни в коем случае не останавливаться на середине дороги;</a:t>
            </a:r>
          </a:p>
          <a:p>
            <a:pPr marL="0" indent="0" algn="just">
              <a:buNone/>
            </a:pPr>
            <a:r>
              <a:rPr lang="ru-RU" sz="2400" dirty="0" smtClean="0"/>
              <a:t>- </a:t>
            </a:r>
            <a:r>
              <a:rPr lang="ru-RU" sz="2400" dirty="0"/>
              <a:t>продолжая контролировать ситуацию справа, пешеход может пересечь вторую половину дороги. 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5700498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54</TotalTime>
  <Words>444</Words>
  <Application>Microsoft Office PowerPoint</Application>
  <PresentationFormat>Произвольный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След самолета</vt:lpstr>
      <vt:lpstr>Презентация PowerPoint</vt:lpstr>
      <vt:lpstr>Виды пешеходных переходов</vt:lpstr>
      <vt:lpstr>Надземный пешеходный переход</vt:lpstr>
      <vt:lpstr>Подземный пешеходный переход</vt:lpstr>
      <vt:lpstr>Правила пользования подземными и надземными пешеходными переходами</vt:lpstr>
      <vt:lpstr>Наземные пешеходные переходы</vt:lpstr>
      <vt:lpstr>Алгоритм безопасного перехода  по нерегулируемому пешеходному переходу</vt:lpstr>
      <vt:lpstr>Алгоритм безопасного перехода  по регулируемому пешеходному переходу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6. «Пешеходные переходы»</dc:title>
  <dc:creator>Пользователь Windows</dc:creator>
  <cp:lastModifiedBy>8</cp:lastModifiedBy>
  <cp:revision>9</cp:revision>
  <dcterms:created xsi:type="dcterms:W3CDTF">2019-12-10T07:06:05Z</dcterms:created>
  <dcterms:modified xsi:type="dcterms:W3CDTF">2022-12-04T16:27:34Z</dcterms:modified>
</cp:coreProperties>
</file>