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92" r:id="rId2"/>
    <p:sldId id="296" r:id="rId3"/>
    <p:sldId id="297" r:id="rId4"/>
    <p:sldId id="298" r:id="rId5"/>
    <p:sldId id="299" r:id="rId6"/>
    <p:sldId id="301" r:id="rId7"/>
    <p:sldId id="313" r:id="rId8"/>
    <p:sldId id="302" r:id="rId9"/>
    <p:sldId id="306" r:id="rId10"/>
    <p:sldId id="305" r:id="rId11"/>
    <p:sldId id="308" r:id="rId12"/>
    <p:sldId id="309" r:id="rId13"/>
    <p:sldId id="310" r:id="rId14"/>
    <p:sldId id="304" r:id="rId15"/>
    <p:sldId id="314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E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FFE6CA60-11A1-40F8-8071-E66770B0B6D1}"/>
    <pc:docChg chg="addSld delSld modSld">
      <pc:chgData name="" userId="" providerId="" clId="Web-{FFE6CA60-11A1-40F8-8071-E66770B0B6D1}" dt="2018-03-03T16:19:27.154" v="24"/>
      <pc:docMkLst>
        <pc:docMk/>
      </pc:docMkLst>
      <pc:sldChg chg="del">
        <pc:chgData name="" userId="" providerId="" clId="Web-{FFE6CA60-11A1-40F8-8071-E66770B0B6D1}" dt="2018-03-03T16:12:06.218" v="0"/>
        <pc:sldMkLst>
          <pc:docMk/>
          <pc:sldMk cId="0" sldId="265"/>
        </pc:sldMkLst>
      </pc:sldChg>
      <pc:sldChg chg="addSp modSp">
        <pc:chgData name="" userId="" providerId="" clId="Web-{FFE6CA60-11A1-40F8-8071-E66770B0B6D1}" dt="2018-03-03T16:17:25.759" v="17"/>
        <pc:sldMkLst>
          <pc:docMk/>
          <pc:sldMk cId="2260629954" sldId="304"/>
        </pc:sldMkLst>
        <pc:spChg chg="mod">
          <ac:chgData name="" userId="" providerId="" clId="Web-{FFE6CA60-11A1-40F8-8071-E66770B0B6D1}" dt="2018-03-03T16:16:49.258" v="15"/>
          <ac:spMkLst>
            <pc:docMk/>
            <pc:sldMk cId="2260629954" sldId="304"/>
            <ac:spMk id="2" creationId="{479CABC2-58CB-417F-8851-B6C77B88F1E0}"/>
          </ac:spMkLst>
        </pc:spChg>
        <pc:picChg chg="add mod">
          <ac:chgData name="" userId="" providerId="" clId="Web-{FFE6CA60-11A1-40F8-8071-E66770B0B6D1}" dt="2018-03-03T16:17:25.759" v="17"/>
          <ac:picMkLst>
            <pc:docMk/>
            <pc:sldMk cId="2260629954" sldId="304"/>
            <ac:picMk id="3" creationId="{9492CB58-5F6E-4D9A-B1CA-CF415914CE91}"/>
          </ac:picMkLst>
        </pc:picChg>
      </pc:sldChg>
      <pc:sldChg chg="add replId">
        <pc:chgData name="" userId="" providerId="" clId="Web-{FFE6CA60-11A1-40F8-8071-E66770B0B6D1}" dt="2018-03-03T16:12:11.171" v="1"/>
        <pc:sldMkLst>
          <pc:docMk/>
          <pc:sldMk cId="193081508" sldId="305"/>
        </pc:sldMkLst>
      </pc:sldChg>
      <pc:sldChg chg="modSp add replId">
        <pc:chgData name="" userId="" providerId="" clId="Web-{FFE6CA60-11A1-40F8-8071-E66770B0B6D1}" dt="2018-03-03T16:19:27.154" v="24"/>
        <pc:sldMkLst>
          <pc:docMk/>
          <pc:sldMk cId="361754418" sldId="306"/>
        </pc:sldMkLst>
        <pc:spChg chg="mod">
          <ac:chgData name="" userId="" providerId="" clId="Web-{FFE6CA60-11A1-40F8-8071-E66770B0B6D1}" dt="2018-03-03T16:19:27.154" v="24"/>
          <ac:spMkLst>
            <pc:docMk/>
            <pc:sldMk cId="361754418" sldId="306"/>
            <ac:spMk id="2" creationId="{479CABC2-58CB-417F-8851-B6C77B88F1E0}"/>
          </ac:spMkLst>
        </pc:spChg>
        <pc:picChg chg="mod">
          <ac:chgData name="" userId="" providerId="" clId="Web-{FFE6CA60-11A1-40F8-8071-E66770B0B6D1}" dt="2018-03-03T16:18:38.652" v="22"/>
          <ac:picMkLst>
            <pc:docMk/>
            <pc:sldMk cId="361754418" sldId="306"/>
            <ac:picMk id="3" creationId="{9492CB58-5F6E-4D9A-B1CA-CF415914CE91}"/>
          </ac:picMkLst>
        </pc:picChg>
      </pc:sldChg>
    </pc:docChg>
  </pc:docChgLst>
  <pc:docChgLst>
    <pc:chgData clId="Web-{FD5F4862-C0B5-4360-9CA7-8AD05BF3DE2F}"/>
    <pc:docChg chg="modSld modMainMaster">
      <pc:chgData name="" userId="" providerId="" clId="Web-{FD5F4862-C0B5-4360-9CA7-8AD05BF3DE2F}" dt="2018-02-28T03:50:52.055" v="51"/>
      <pc:docMkLst>
        <pc:docMk/>
      </pc:docMkLst>
      <pc:sldChg chg="mod">
        <pc:chgData name="" userId="" providerId="" clId="Web-{FD5F4862-C0B5-4360-9CA7-8AD05BF3DE2F}" dt="2018-02-28T03:50:52.055" v="51"/>
        <pc:sldMkLst>
          <pc:docMk/>
          <pc:sldMk cId="0" sldId="256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57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58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59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60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61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62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64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65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69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87"/>
        </pc:sldMkLst>
      </pc:sldChg>
      <pc:sldChg chg="modSp mod setBg">
        <pc:chgData name="" userId="" providerId="" clId="Web-{FD5F4862-C0B5-4360-9CA7-8AD05BF3DE2F}" dt="2018-02-28T03:50:52.055" v="51"/>
        <pc:sldMkLst>
          <pc:docMk/>
          <pc:sldMk cId="0" sldId="292"/>
        </pc:sldMkLst>
        <pc:spChg chg="mod">
          <ac:chgData name="" userId="" providerId="" clId="Web-{FD5F4862-C0B5-4360-9CA7-8AD05BF3DE2F}" dt="2018-02-28T03:48:47.393" v="16"/>
          <ac:spMkLst>
            <pc:docMk/>
            <pc:sldMk cId="0" sldId="292"/>
            <ac:spMk id="6" creationId="{00000000-0000-0000-0000-000000000000}"/>
          </ac:spMkLst>
        </pc:spChg>
        <pc:spChg chg="mod">
          <ac:chgData name="" userId="" providerId="" clId="Web-{FD5F4862-C0B5-4360-9CA7-8AD05BF3DE2F}" dt="2018-02-28T03:49:00.097" v="36"/>
          <ac:spMkLst>
            <pc:docMk/>
            <pc:sldMk cId="0" sldId="292"/>
            <ac:spMk id="4098" creationId="{00000000-0000-0000-0000-000000000000}"/>
          </ac:spMkLst>
        </pc:spChg>
        <pc:spChg chg="mod">
          <ac:chgData name="" userId="" providerId="" clId="Web-{FD5F4862-C0B5-4360-9CA7-8AD05BF3DE2F}" dt="2018-02-28T03:49:34.754" v="46"/>
          <ac:spMkLst>
            <pc:docMk/>
            <pc:sldMk cId="0" sldId="292"/>
            <ac:spMk id="4100" creationId="{00000000-0000-0000-0000-000000000000}"/>
          </ac:spMkLst>
        </pc:spChg>
      </pc:sldChg>
      <pc:sldChg chg="mod">
        <pc:chgData name="" userId="" providerId="" clId="Web-{FD5F4862-C0B5-4360-9CA7-8AD05BF3DE2F}" dt="2018-02-28T03:50:52.055" v="51"/>
        <pc:sldMkLst>
          <pc:docMk/>
          <pc:sldMk cId="0" sldId="295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0" sldId="296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1692208361" sldId="297"/>
        </pc:sldMkLst>
      </pc:sldChg>
      <pc:sldChg chg="mod">
        <pc:chgData name="" userId="" providerId="" clId="Web-{FD5F4862-C0B5-4360-9CA7-8AD05BF3DE2F}" dt="2018-02-28T03:50:52.055" v="51"/>
        <pc:sldMkLst>
          <pc:docMk/>
          <pc:sldMk cId="153978827" sldId="298"/>
        </pc:sldMkLst>
      </pc:sldChg>
      <pc:sldMasterChg chg="mod setBg modSldLayout">
        <pc:chgData name="" userId="" providerId="" clId="Web-{FD5F4862-C0B5-4360-9CA7-8AD05BF3DE2F}" dt="2018-02-28T03:50:52.055" v="51"/>
        <pc:sldMasterMkLst>
          <pc:docMk/>
          <pc:sldMasterMk cId="0" sldId="2147483648"/>
        </pc:sldMasterMkLst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3116304905" sldId="2147483740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3791198374" sldId="2147483741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1614370480" sldId="2147483742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1725708398" sldId="2147483743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1929156732" sldId="2147483744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3882819908" sldId="2147483745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147487996" sldId="2147483746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161769720" sldId="2147483747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2415579166" sldId="2147483748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1366754132" sldId="2147483749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3807886166" sldId="2147483750"/>
          </pc:sldLayoutMkLst>
        </pc:sldLayoutChg>
        <pc:sldLayoutChg chg="mod setBg">
          <pc:chgData name="" userId="" providerId="" clId="Web-{FD5F4862-C0B5-4360-9CA7-8AD05BF3DE2F}" dt="2018-02-28T03:50:52.055" v="51"/>
          <pc:sldLayoutMkLst>
            <pc:docMk/>
            <pc:sldMasterMk cId="0" sldId="2147483648"/>
            <pc:sldLayoutMk cId="3925010743" sldId="2147483751"/>
          </pc:sldLayoutMkLst>
        </pc:sldLayoutChg>
      </pc:sldMasterChg>
    </pc:docChg>
  </pc:docChgLst>
  <pc:docChgLst>
    <pc:chgData clId="Web-{A0FF22B5-78F2-418F-8671-AA6EC6FD9272}"/>
    <pc:docChg chg="addSld delSld modSld sldOrd modSection">
      <pc:chgData name="" userId="" providerId="" clId="Web-{A0FF22B5-78F2-418F-8671-AA6EC6FD9272}" dt="2018-02-28T05:14:34.235" v="550"/>
      <pc:docMkLst>
        <pc:docMk/>
      </pc:docMkLst>
      <pc:sldChg chg="modSp">
        <pc:chgData name="" userId="" providerId="" clId="Web-{A0FF22B5-78F2-418F-8671-AA6EC6FD9272}" dt="2018-02-28T05:00:15.547" v="386"/>
        <pc:sldMkLst>
          <pc:docMk/>
          <pc:sldMk cId="0" sldId="292"/>
        </pc:sldMkLst>
        <pc:spChg chg="mod">
          <ac:chgData name="" userId="" providerId="" clId="Web-{A0FF22B5-78F2-418F-8671-AA6EC6FD9272}" dt="2018-02-28T04:59:52.578" v="383"/>
          <ac:spMkLst>
            <pc:docMk/>
            <pc:sldMk cId="0" sldId="292"/>
            <ac:spMk id="6" creationId="{00000000-0000-0000-0000-000000000000}"/>
          </ac:spMkLst>
        </pc:spChg>
        <pc:spChg chg="mod">
          <ac:chgData name="" userId="" providerId="" clId="Web-{A0FF22B5-78F2-418F-8671-AA6EC6FD9272}" dt="2018-02-28T05:00:01.672" v="385"/>
          <ac:spMkLst>
            <pc:docMk/>
            <pc:sldMk cId="0" sldId="292"/>
            <ac:spMk id="4098" creationId="{00000000-0000-0000-0000-000000000000}"/>
          </ac:spMkLst>
        </pc:spChg>
        <pc:spChg chg="mod">
          <ac:chgData name="" userId="" providerId="" clId="Web-{A0FF22B5-78F2-418F-8671-AA6EC6FD9272}" dt="2018-02-28T05:00:15.547" v="386"/>
          <ac:spMkLst>
            <pc:docMk/>
            <pc:sldMk cId="0" sldId="292"/>
            <ac:spMk id="4100" creationId="{00000000-0000-0000-0000-000000000000}"/>
          </ac:spMkLst>
        </pc:spChg>
      </pc:sldChg>
      <pc:sldChg chg="modSp">
        <pc:chgData name="" userId="" providerId="" clId="Web-{A0FF22B5-78F2-418F-8671-AA6EC6FD9272}" dt="2018-02-28T05:00:37.157" v="388"/>
        <pc:sldMkLst>
          <pc:docMk/>
          <pc:sldMk cId="0" sldId="296"/>
        </pc:sldMkLst>
        <pc:spChg chg="mod">
          <ac:chgData name="" userId="" providerId="" clId="Web-{A0FF22B5-78F2-418F-8671-AA6EC6FD9272}" dt="2018-02-28T05:00:31.563" v="387"/>
          <ac:spMkLst>
            <pc:docMk/>
            <pc:sldMk cId="0" sldId="296"/>
            <ac:spMk id="19458" creationId="{00000000-0000-0000-0000-000000000000}"/>
          </ac:spMkLst>
        </pc:spChg>
        <pc:spChg chg="mod">
          <ac:chgData name="" userId="" providerId="" clId="Web-{A0FF22B5-78F2-418F-8671-AA6EC6FD9272}" dt="2018-02-28T05:00:37.157" v="388"/>
          <ac:spMkLst>
            <pc:docMk/>
            <pc:sldMk cId="0" sldId="296"/>
            <ac:spMk id="19459" creationId="{00000000-0000-0000-0000-000000000000}"/>
          </ac:spMkLst>
        </pc:spChg>
      </pc:sldChg>
      <pc:sldChg chg="modSp">
        <pc:chgData name="" userId="" providerId="" clId="Web-{A0FF22B5-78F2-418F-8671-AA6EC6FD9272}" dt="2018-02-28T05:00:52.473" v="390"/>
        <pc:sldMkLst>
          <pc:docMk/>
          <pc:sldMk cId="1692208361" sldId="297"/>
        </pc:sldMkLst>
        <pc:spChg chg="mod">
          <ac:chgData name="" userId="" providerId="" clId="Web-{A0FF22B5-78F2-418F-8671-AA6EC6FD9272}" dt="2018-02-28T05:00:46.657" v="389"/>
          <ac:spMkLst>
            <pc:docMk/>
            <pc:sldMk cId="1692208361" sldId="297"/>
            <ac:spMk id="19458" creationId="{00000000-0000-0000-0000-000000000000}"/>
          </ac:spMkLst>
        </pc:spChg>
        <pc:spChg chg="mod">
          <ac:chgData name="" userId="" providerId="" clId="Web-{A0FF22B5-78F2-418F-8671-AA6EC6FD9272}" dt="2018-02-28T05:00:52.473" v="390"/>
          <ac:spMkLst>
            <pc:docMk/>
            <pc:sldMk cId="1692208361" sldId="297"/>
            <ac:spMk id="19459" creationId="{00000000-0000-0000-0000-000000000000}"/>
          </ac:spMkLst>
        </pc:spChg>
      </pc:sldChg>
      <pc:sldChg chg="modSp">
        <pc:chgData name="" userId="" providerId="" clId="Web-{A0FF22B5-78F2-418F-8671-AA6EC6FD9272}" dt="2018-02-28T05:01:03.301" v="392"/>
        <pc:sldMkLst>
          <pc:docMk/>
          <pc:sldMk cId="153978827" sldId="298"/>
        </pc:sldMkLst>
        <pc:spChg chg="mod">
          <ac:chgData name="" userId="" providerId="" clId="Web-{A0FF22B5-78F2-418F-8671-AA6EC6FD9272}" dt="2018-02-28T05:01:03.301" v="392"/>
          <ac:spMkLst>
            <pc:docMk/>
            <pc:sldMk cId="153978827" sldId="298"/>
            <ac:spMk id="2" creationId="{00000000-0000-0000-0000-000000000000}"/>
          </ac:spMkLst>
        </pc:spChg>
        <pc:spChg chg="mod">
          <ac:chgData name="" userId="" providerId="" clId="Web-{A0FF22B5-78F2-418F-8671-AA6EC6FD9272}" dt="2018-02-28T05:00:58.395" v="391"/>
          <ac:spMkLst>
            <pc:docMk/>
            <pc:sldMk cId="153978827" sldId="298"/>
            <ac:spMk id="19458" creationId="{00000000-0000-0000-0000-000000000000}"/>
          </ac:spMkLst>
        </pc:spChg>
      </pc:sldChg>
      <pc:sldChg chg="addSp delSp modSp add mod replId modClrScheme chgLayout">
        <pc:chgData name="" userId="" providerId="" clId="Web-{A0FF22B5-78F2-418F-8671-AA6EC6FD9272}" dt="2018-02-28T05:01:13.426" v="393"/>
        <pc:sldMkLst>
          <pc:docMk/>
          <pc:sldMk cId="661086154" sldId="299"/>
        </pc:sldMkLst>
        <pc:spChg chg="del mod ord">
          <ac:chgData name="" userId="" providerId="" clId="Web-{A0FF22B5-78F2-418F-8671-AA6EC6FD9272}" dt="2018-02-28T04:40:40.157" v="50"/>
          <ac:spMkLst>
            <pc:docMk/>
            <pc:sldMk cId="661086154" sldId="299"/>
            <ac:spMk id="2" creationId="{00000000-0000-0000-0000-000000000000}"/>
          </ac:spMkLst>
        </pc:spChg>
        <pc:spChg chg="mod ord">
          <ac:chgData name="" userId="" providerId="" clId="Web-{A0FF22B5-78F2-418F-8671-AA6EC6FD9272}" dt="2018-02-28T05:01:13.426" v="393"/>
          <ac:spMkLst>
            <pc:docMk/>
            <pc:sldMk cId="661086154" sldId="299"/>
            <ac:spMk id="19458" creationId="{00000000-0000-0000-0000-000000000000}"/>
          </ac:spMkLst>
        </pc:spChg>
        <pc:picChg chg="add mod ord">
          <ac:chgData name="" userId="" providerId="" clId="Web-{A0FF22B5-78F2-418F-8671-AA6EC6FD9272}" dt="2018-02-28T04:41:15.014" v="58"/>
          <ac:picMkLst>
            <pc:docMk/>
            <pc:sldMk cId="661086154" sldId="299"/>
            <ac:picMk id="3" creationId="{98E2E96A-227B-480F-A843-E0E13EED99FD}"/>
          </ac:picMkLst>
        </pc:picChg>
        <pc:picChg chg="add mod">
          <ac:chgData name="" userId="" providerId="" clId="Web-{A0FF22B5-78F2-418F-8671-AA6EC6FD9272}" dt="2018-02-28T04:41:16.936" v="59"/>
          <ac:picMkLst>
            <pc:docMk/>
            <pc:sldMk cId="661086154" sldId="299"/>
            <ac:picMk id="5" creationId="{B961DD7D-DF83-4452-826A-34233FE78B79}"/>
          </ac:picMkLst>
        </pc:picChg>
      </pc:sldChg>
      <pc:sldChg chg="add del replId">
        <pc:chgData name="" userId="" providerId="" clId="Web-{A0FF22B5-78F2-418F-8671-AA6EC6FD9272}" dt="2018-02-28T04:39:02.427" v="42"/>
        <pc:sldMkLst>
          <pc:docMk/>
          <pc:sldMk cId="1203092089" sldId="299"/>
        </pc:sldMkLst>
      </pc:sldChg>
      <pc:sldChg chg="new del ord">
        <pc:chgData name="" userId="" providerId="" clId="Web-{A0FF22B5-78F2-418F-8671-AA6EC6FD9272}" dt="2018-02-28T04:39:16.943" v="45"/>
        <pc:sldMkLst>
          <pc:docMk/>
          <pc:sldMk cId="1509896911" sldId="299"/>
        </pc:sldMkLst>
      </pc:sldChg>
      <pc:sldChg chg="addSp modSp add replId">
        <pc:chgData name="" userId="" providerId="" clId="Web-{A0FF22B5-78F2-418F-8671-AA6EC6FD9272}" dt="2018-02-28T05:01:23.910" v="397"/>
        <pc:sldMkLst>
          <pc:docMk/>
          <pc:sldMk cId="1928791057" sldId="300"/>
        </pc:sldMkLst>
        <pc:spChg chg="add mod">
          <ac:chgData name="" userId="" providerId="" clId="Web-{A0FF22B5-78F2-418F-8671-AA6EC6FD9272}" dt="2018-02-28T05:01:18.723" v="394"/>
          <ac:spMkLst>
            <pc:docMk/>
            <pc:sldMk cId="1928791057" sldId="300"/>
            <ac:spMk id="2" creationId="{991F9964-2E65-4C6C-9F56-54BE450B449D}"/>
          </ac:spMkLst>
        </pc:spChg>
        <pc:spChg chg="add mod">
          <ac:chgData name="" userId="" providerId="" clId="Web-{A0FF22B5-78F2-418F-8671-AA6EC6FD9272}" dt="2018-02-28T05:01:23.910" v="397"/>
          <ac:spMkLst>
            <pc:docMk/>
            <pc:sldMk cId="1928791057" sldId="300"/>
            <ac:spMk id="4" creationId="{23F7BBA3-93D5-4C0C-82EC-67F3157AFB1B}"/>
          </ac:spMkLst>
        </pc:spChg>
        <pc:spChg chg="mod">
          <ac:chgData name="" userId="" providerId="" clId="Web-{A0FF22B5-78F2-418F-8671-AA6EC6FD9272}" dt="2018-02-28T04:47:43.534" v="139"/>
          <ac:spMkLst>
            <pc:docMk/>
            <pc:sldMk cId="1928791057" sldId="300"/>
            <ac:spMk id="19458" creationId="{00000000-0000-0000-0000-000000000000}"/>
          </ac:spMkLst>
        </pc:spChg>
        <pc:picChg chg="mod">
          <ac:chgData name="" userId="" providerId="" clId="Web-{A0FF22B5-78F2-418F-8671-AA6EC6FD9272}" dt="2018-02-28T04:50:36.473" v="272"/>
          <ac:picMkLst>
            <pc:docMk/>
            <pc:sldMk cId="1928791057" sldId="300"/>
            <ac:picMk id="3" creationId="{98E2E96A-227B-480F-A843-E0E13EED99FD}"/>
          </ac:picMkLst>
        </pc:picChg>
        <pc:picChg chg="mod">
          <ac:chgData name="" userId="" providerId="" clId="Web-{A0FF22B5-78F2-418F-8671-AA6EC6FD9272}" dt="2018-02-28T04:50:32.676" v="271"/>
          <ac:picMkLst>
            <pc:docMk/>
            <pc:sldMk cId="1928791057" sldId="300"/>
            <ac:picMk id="5" creationId="{B961DD7D-DF83-4452-826A-34233FE78B79}"/>
          </ac:picMkLst>
        </pc:picChg>
      </pc:sldChg>
      <pc:sldChg chg="addSp modSp add ord replId">
        <pc:chgData name="" userId="" providerId="" clId="Web-{A0FF22B5-78F2-418F-8671-AA6EC6FD9272}" dt="2018-02-28T05:01:45.098" v="404"/>
        <pc:sldMkLst>
          <pc:docMk/>
          <pc:sldMk cId="1819769125" sldId="301"/>
        </pc:sldMkLst>
        <pc:spChg chg="add mod">
          <ac:chgData name="" userId="" providerId="" clId="Web-{A0FF22B5-78F2-418F-8671-AA6EC6FD9272}" dt="2018-02-28T05:01:32.441" v="400"/>
          <ac:spMkLst>
            <pc:docMk/>
            <pc:sldMk cId="1819769125" sldId="301"/>
            <ac:spMk id="2" creationId="{D827991B-C002-4EB2-8A8D-D04832585DAA}"/>
          </ac:spMkLst>
        </pc:spChg>
        <pc:spChg chg="mod">
          <ac:chgData name="" userId="" providerId="" clId="Web-{A0FF22B5-78F2-418F-8671-AA6EC6FD9272}" dt="2018-02-28T05:01:45.098" v="404"/>
          <ac:spMkLst>
            <pc:docMk/>
            <pc:sldMk cId="1819769125" sldId="301"/>
            <ac:spMk id="19458" creationId="{00000000-0000-0000-0000-000000000000}"/>
          </ac:spMkLst>
        </pc:spChg>
        <pc:picChg chg="mod">
          <ac:chgData name="" userId="" providerId="" clId="Web-{A0FF22B5-78F2-418F-8671-AA6EC6FD9272}" dt="2018-02-28T04:55:16.547" v="324"/>
          <ac:picMkLst>
            <pc:docMk/>
            <pc:sldMk cId="1819769125" sldId="301"/>
            <ac:picMk id="3" creationId="{98E2E96A-227B-480F-A843-E0E13EED99FD}"/>
          </ac:picMkLst>
        </pc:picChg>
        <pc:picChg chg="mod">
          <ac:chgData name="" userId="" providerId="" clId="Web-{A0FF22B5-78F2-418F-8671-AA6EC6FD9272}" dt="2018-02-28T04:55:19.953" v="325"/>
          <ac:picMkLst>
            <pc:docMk/>
            <pc:sldMk cId="1819769125" sldId="301"/>
            <ac:picMk id="5" creationId="{B961DD7D-DF83-4452-826A-34233FE78B79}"/>
          </ac:picMkLst>
        </pc:picChg>
      </pc:sldChg>
      <pc:sldChg chg="modSp add replId">
        <pc:chgData name="" userId="" providerId="" clId="Web-{A0FF22B5-78F2-418F-8671-AA6EC6FD9272}" dt="2018-02-28T05:01:51.254" v="405"/>
        <pc:sldMkLst>
          <pc:docMk/>
          <pc:sldMk cId="1604065945" sldId="302"/>
        </pc:sldMkLst>
        <pc:spChg chg="mod">
          <ac:chgData name="" userId="" providerId="" clId="Web-{A0FF22B5-78F2-418F-8671-AA6EC6FD9272}" dt="2018-02-28T05:01:51.254" v="405"/>
          <ac:spMkLst>
            <pc:docMk/>
            <pc:sldMk cId="1604065945" sldId="302"/>
            <ac:spMk id="2" creationId="{D827991B-C002-4EB2-8A8D-D04832585DAA}"/>
          </ac:spMkLst>
        </pc:spChg>
        <pc:spChg chg="mod">
          <ac:chgData name="" userId="" providerId="" clId="Web-{A0FF22B5-78F2-418F-8671-AA6EC6FD9272}" dt="2018-02-28T04:56:49.796" v="345"/>
          <ac:spMkLst>
            <pc:docMk/>
            <pc:sldMk cId="1604065945" sldId="302"/>
            <ac:spMk id="19458" creationId="{00000000-0000-0000-0000-000000000000}"/>
          </ac:spMkLst>
        </pc:spChg>
        <pc:picChg chg="mod">
          <ac:chgData name="" userId="" providerId="" clId="Web-{A0FF22B5-78F2-418F-8671-AA6EC6FD9272}" dt="2018-02-28T04:58:02.969" v="358"/>
          <ac:picMkLst>
            <pc:docMk/>
            <pc:sldMk cId="1604065945" sldId="302"/>
            <ac:picMk id="3" creationId="{98E2E96A-227B-480F-A843-E0E13EED99FD}"/>
          </ac:picMkLst>
        </pc:picChg>
        <pc:picChg chg="mod">
          <ac:chgData name="" userId="" providerId="" clId="Web-{A0FF22B5-78F2-418F-8671-AA6EC6FD9272}" dt="2018-02-28T04:58:07.625" v="359"/>
          <ac:picMkLst>
            <pc:docMk/>
            <pc:sldMk cId="1604065945" sldId="302"/>
            <ac:picMk id="5" creationId="{B961DD7D-DF83-4452-826A-34233FE78B79}"/>
          </ac:picMkLst>
        </pc:picChg>
      </pc:sldChg>
      <pc:sldChg chg="addSp delSp modSp new mod ord modClrScheme chgLayout">
        <pc:chgData name="" userId="" providerId="" clId="Web-{A0FF22B5-78F2-418F-8671-AA6EC6FD9272}" dt="2018-02-28T05:14:34.235" v="550"/>
        <pc:sldMkLst>
          <pc:docMk/>
          <pc:sldMk cId="1974745899" sldId="303"/>
        </pc:sldMkLst>
        <pc:spChg chg="del mod ord">
          <ac:chgData name="" userId="" providerId="" clId="Web-{A0FF22B5-78F2-418F-8671-AA6EC6FD9272}" dt="2018-02-28T05:02:49.941" v="412"/>
          <ac:spMkLst>
            <pc:docMk/>
            <pc:sldMk cId="1974745899" sldId="303"/>
            <ac:spMk id="2" creationId="{479CABC2-58CB-417F-8851-B6C77B88F1E0}"/>
          </ac:spMkLst>
        </pc:spChg>
        <pc:spChg chg="del">
          <ac:chgData name="" userId="" providerId="" clId="Web-{A0FF22B5-78F2-418F-8671-AA6EC6FD9272}" dt="2018-02-28T04:58:39.188" v="361"/>
          <ac:spMkLst>
            <pc:docMk/>
            <pc:sldMk cId="1974745899" sldId="303"/>
            <ac:spMk id="3" creationId="{9769FA76-58F6-498A-8D9C-51F1284BB638}"/>
          </ac:spMkLst>
        </pc:spChg>
        <pc:graphicFrameChg chg="add mod modGraphic">
          <ac:chgData name="" userId="" providerId="" clId="Web-{A0FF22B5-78F2-418F-8671-AA6EC6FD9272}" dt="2018-02-28T05:14:34.235" v="550"/>
          <ac:graphicFrameMkLst>
            <pc:docMk/>
            <pc:sldMk cId="1974745899" sldId="303"/>
            <ac:graphicFrameMk id="5" creationId="{F3F5E5BF-10E5-4C11-90AF-3E775F219D6B}"/>
          </ac:graphicFrameMkLst>
        </pc:graphicFrameChg>
      </pc:sldChg>
      <pc:sldChg chg="add replId">
        <pc:chgData name="" userId="" providerId="" clId="Web-{A0FF22B5-78F2-418F-8671-AA6EC6FD9272}" dt="2018-02-28T05:02:39.316" v="409"/>
        <pc:sldMkLst>
          <pc:docMk/>
          <pc:sldMk cId="2260629954" sldId="304"/>
        </pc:sldMkLst>
      </pc:sldChg>
    </pc:docChg>
  </pc:docChgLst>
  <pc:docChgLst>
    <pc:chgData clId="Web-{89BF91FF-0B59-4426-84CB-FB87503F6CE6}"/>
    <pc:docChg chg="delSld">
      <pc:chgData name="" userId="" providerId="" clId="Web-{89BF91FF-0B59-4426-84CB-FB87503F6CE6}" dt="2018-02-28T03:52:52.309" v="10"/>
      <pc:docMkLst>
        <pc:docMk/>
      </pc:docMkLst>
      <pc:sldChg chg="del">
        <pc:chgData name="" userId="" providerId="" clId="Web-{89BF91FF-0B59-4426-84CB-FB87503F6CE6}" dt="2018-02-28T03:52:33.902" v="1"/>
        <pc:sldMkLst>
          <pc:docMk/>
          <pc:sldMk cId="0" sldId="256"/>
        </pc:sldMkLst>
      </pc:sldChg>
      <pc:sldChg chg="del">
        <pc:chgData name="" userId="" providerId="" clId="Web-{89BF91FF-0B59-4426-84CB-FB87503F6CE6}" dt="2018-02-28T03:52:37.434" v="3"/>
        <pc:sldMkLst>
          <pc:docMk/>
          <pc:sldMk cId="0" sldId="257"/>
        </pc:sldMkLst>
      </pc:sldChg>
      <pc:sldChg chg="del">
        <pc:chgData name="" userId="" providerId="" clId="Web-{89BF91FF-0B59-4426-84CB-FB87503F6CE6}" dt="2018-02-28T03:52:46.262" v="7"/>
        <pc:sldMkLst>
          <pc:docMk/>
          <pc:sldMk cId="0" sldId="258"/>
        </pc:sldMkLst>
      </pc:sldChg>
      <pc:sldChg chg="del">
        <pc:chgData name="" userId="" providerId="" clId="Web-{89BF91FF-0B59-4426-84CB-FB87503F6CE6}" dt="2018-02-28T03:52:47.871" v="8"/>
        <pc:sldMkLst>
          <pc:docMk/>
          <pc:sldMk cId="0" sldId="259"/>
        </pc:sldMkLst>
      </pc:sldChg>
      <pc:sldChg chg="del">
        <pc:chgData name="" userId="" providerId="" clId="Web-{89BF91FF-0B59-4426-84CB-FB87503F6CE6}" dt="2018-02-28T03:52:39.480" v="4"/>
        <pc:sldMkLst>
          <pc:docMk/>
          <pc:sldMk cId="0" sldId="260"/>
        </pc:sldMkLst>
      </pc:sldChg>
      <pc:sldChg chg="del">
        <pc:chgData name="" userId="" providerId="" clId="Web-{89BF91FF-0B59-4426-84CB-FB87503F6CE6}" dt="2018-02-28T03:52:41.746" v="5"/>
        <pc:sldMkLst>
          <pc:docMk/>
          <pc:sldMk cId="0" sldId="261"/>
        </pc:sldMkLst>
      </pc:sldChg>
      <pc:sldChg chg="del">
        <pc:chgData name="" userId="" providerId="" clId="Web-{89BF91FF-0B59-4426-84CB-FB87503F6CE6}" dt="2018-02-28T03:52:43.480" v="6"/>
        <pc:sldMkLst>
          <pc:docMk/>
          <pc:sldMk cId="0" sldId="262"/>
        </pc:sldMkLst>
      </pc:sldChg>
      <pc:sldChg chg="del">
        <pc:chgData name="" userId="" providerId="" clId="Web-{89BF91FF-0B59-4426-84CB-FB87503F6CE6}" dt="2018-02-28T03:52:52.309" v="10"/>
        <pc:sldMkLst>
          <pc:docMk/>
          <pc:sldMk cId="0" sldId="264"/>
        </pc:sldMkLst>
      </pc:sldChg>
      <pc:sldChg chg="del">
        <pc:chgData name="" userId="" providerId="" clId="Web-{89BF91FF-0B59-4426-84CB-FB87503F6CE6}" dt="2018-02-28T03:52:35.777" v="2"/>
        <pc:sldMkLst>
          <pc:docMk/>
          <pc:sldMk cId="0" sldId="269"/>
        </pc:sldMkLst>
      </pc:sldChg>
      <pc:sldChg chg="del">
        <pc:chgData name="" userId="" providerId="" clId="Web-{89BF91FF-0B59-4426-84CB-FB87503F6CE6}" dt="2018-02-28T03:52:49.747" v="9"/>
        <pc:sldMkLst>
          <pc:docMk/>
          <pc:sldMk cId="0" sldId="287"/>
        </pc:sldMkLst>
      </pc:sldChg>
      <pc:sldChg chg="del">
        <pc:chgData name="" userId="" providerId="" clId="Web-{89BF91FF-0B59-4426-84CB-FB87503F6CE6}" dt="2018-02-28T03:52:31.449" v="0"/>
        <pc:sldMkLst>
          <pc:docMk/>
          <pc:sldMk cId="0" sldId="29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Современная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59</c:v>
                </c:pt>
                <c:pt idx="1">
                  <c:v>77</c:v>
                </c:pt>
                <c:pt idx="2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Русская народная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41</c:v>
                </c:pt>
                <c:pt idx="1">
                  <c:v>23</c:v>
                </c:pt>
                <c:pt idx="2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3023360"/>
        <c:axId val="123024896"/>
        <c:axId val="0"/>
      </c:bar3DChart>
      <c:catAx>
        <c:axId val="123023360"/>
        <c:scaling>
          <c:orientation val="minMax"/>
        </c:scaling>
        <c:delete val="0"/>
        <c:axPos val="b"/>
        <c:majorTickMark val="out"/>
        <c:minorTickMark val="none"/>
        <c:tickLblPos val="nextTo"/>
        <c:crossAx val="123024896"/>
        <c:crosses val="autoZero"/>
        <c:auto val="1"/>
        <c:lblAlgn val="ctr"/>
        <c:lblOffset val="100"/>
        <c:noMultiLvlLbl val="0"/>
      </c:catAx>
      <c:valAx>
        <c:axId val="123024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0233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985382916599668E-2"/>
          <c:y val="3.6940335654515828E-2"/>
          <c:w val="0.80954608762731739"/>
          <c:h val="0.8797077301140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</c:v>
                </c:pt>
                <c:pt idx="1">
                  <c:v>10</c:v>
                </c:pt>
                <c:pt idx="2">
                  <c:v>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80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23</c:v>
                </c:pt>
                <c:pt idx="1">
                  <c:v>10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3068416"/>
        <c:axId val="123069952"/>
        <c:axId val="0"/>
      </c:bar3DChart>
      <c:catAx>
        <c:axId val="123068416"/>
        <c:scaling>
          <c:orientation val="minMax"/>
        </c:scaling>
        <c:delete val="0"/>
        <c:axPos val="b"/>
        <c:majorTickMark val="out"/>
        <c:minorTickMark val="none"/>
        <c:tickLblPos val="nextTo"/>
        <c:crossAx val="123069952"/>
        <c:crosses val="autoZero"/>
        <c:auto val="1"/>
        <c:lblAlgn val="ctr"/>
        <c:lblOffset val="100"/>
        <c:noMultiLvlLbl val="0"/>
      </c:catAx>
      <c:valAx>
        <c:axId val="123069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0684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594270465050316E-2"/>
          <c:y val="3.000933216681248E-2"/>
          <c:w val="0.64671594458043447"/>
          <c:h val="0.840169728783902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Баянная музыка поднимает настроение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Что привлекает в баянной музыке, 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Нравится звучание баяна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Что привлекает в баянной музыке, %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Люблю народную музыку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Что привлекает в баянной музыке, %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Люблю классическую музыку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Что привлекает в баянной музыке, %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Что привлекает в баянной музыке, %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Ничего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Что привлекает в баянной музыке, %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929920"/>
        <c:axId val="124931456"/>
      </c:barChart>
      <c:catAx>
        <c:axId val="124929920"/>
        <c:scaling>
          <c:orientation val="minMax"/>
        </c:scaling>
        <c:delete val="0"/>
        <c:axPos val="b"/>
        <c:majorTickMark val="out"/>
        <c:minorTickMark val="none"/>
        <c:tickLblPos val="nextTo"/>
        <c:crossAx val="124931456"/>
        <c:crosses val="autoZero"/>
        <c:auto val="1"/>
        <c:lblAlgn val="ctr"/>
        <c:lblOffset val="100"/>
        <c:noMultiLvlLbl val="0"/>
      </c:catAx>
      <c:valAx>
        <c:axId val="124931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4929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Гитара   9 человек</c:v>
                </c:pt>
                <c:pt idx="1">
                  <c:v>Баян   4 человека</c:v>
                </c:pt>
                <c:pt idx="2">
                  <c:v>Фортепиано   4 человека</c:v>
                </c:pt>
                <c:pt idx="3">
                  <c:v>Скрипка   2 человека</c:v>
                </c:pt>
                <c:pt idx="4">
                  <c:v>Балалайка   2 человека</c:v>
                </c:pt>
                <c:pt idx="5">
                  <c:v>Аккордеон   1 человек</c:v>
                </c:pt>
                <c:pt idx="6">
                  <c:v>Флейта   1 человек</c:v>
                </c:pt>
                <c:pt idx="7">
                  <c:v>Укулеле   1 человек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9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1985382916599668E-2"/>
          <c:y val="3.6940335654515828E-2"/>
          <c:w val="0.80954608762731739"/>
          <c:h val="0.8797077301140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</c:v>
                </c:pt>
                <c:pt idx="1">
                  <c:v>10</c:v>
                </c:pt>
                <c:pt idx="2">
                  <c:v>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80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14 лет, %</c:v>
                </c:pt>
                <c:pt idx="1">
                  <c:v>15-40 лет, %</c:v>
                </c:pt>
                <c:pt idx="2">
                  <c:v>старше 40 лет, %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23</c:v>
                </c:pt>
                <c:pt idx="1">
                  <c:v>10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9574784"/>
        <c:axId val="129576320"/>
        <c:axId val="0"/>
      </c:bar3DChart>
      <c:catAx>
        <c:axId val="129574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29576320"/>
        <c:crosses val="autoZero"/>
        <c:auto val="1"/>
        <c:lblAlgn val="ctr"/>
        <c:lblOffset val="100"/>
        <c:noMultiLvlLbl val="0"/>
      </c:catAx>
      <c:valAx>
        <c:axId val="12957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95747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D36D01D-B785-4AA2-8ED1-6FF65A6FAD0D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2BA7720-1BFC-4CAE-8CC4-E50BDE54F0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5876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05AA811-9018-4468-ADBD-0BC4290A1F05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5776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A7720-1BFC-4CAE-8CC4-E50BDE54F005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789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A7720-1BFC-4CAE-8CC4-E50BDE54F005}" type="slidenum">
              <a:rPr lang="ru-RU" altLang="ru-RU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442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A7720-1BFC-4CAE-8CC4-E50BDE54F005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6221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A7720-1BFC-4CAE-8CC4-E50BDE54F005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4479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A7720-1BFC-4CAE-8CC4-E50BDE54F005}" type="slidenum">
              <a:rPr lang="ru-RU" altLang="ru-RU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2342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A7720-1BFC-4CAE-8CC4-E50BDE54F005}" type="slidenum">
              <a:rPr lang="ru-RU" altLang="ru-RU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2342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A7720-1BFC-4CAE-8CC4-E50BDE54F005}" type="slidenum">
              <a:rPr lang="ru-RU" altLang="ru-RU"/>
              <a:pPr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113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92AE34-D551-4C38-A29F-41D9B168DBFB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FBC5A-0534-4D92-AC17-0A8182A833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630490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BB8E6F-B580-4709-8DC4-0C1F079C24CA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95CFB-5D63-4542-8A0E-69384A54DB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675413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1E83E1-867D-4B43-B62A-40993D837E00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63A69-720E-4E51-B416-1EF5BA5863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7886166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876D821-6AB1-46A5-AD0D-ECCC10B768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501074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B99A6-F5D2-4FBC-9378-A90B727E0FE0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0CAA32-C3E4-49BA-ABF8-4AC4077516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119837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C76C09-017D-4B28-A53B-502AE0E948D4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1B3BF-1999-44E1-BEB7-5B5A8108FE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437048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39E6-99C6-4DE0-B96B-8E15C651E8D5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A5456-FF3E-4D94-8397-46996C8DFD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5708398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F3E433-B8C0-40BB-A6BB-4B203A5EDC8B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A61EF-4D36-4720-8852-946AC5DE13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91567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9B0AAE-F855-482E-A05B-61804F300E8A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091FA-1610-4897-8F2D-6AF77099E9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281990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D914A6-68EF-40A1-B13F-0065EEDB83CC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1336B-AD27-4860-8EC9-567000E43C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48799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73FC1-4A1A-4295-8D98-F6D87095C05A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97CB7-DAE5-48E9-B3D5-5346392948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76972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A3D498-1B53-4B41-BC71-A3D9B3456CB8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DD132-CAB2-414B-B098-59A0F39474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557916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21F1BA4-F132-40DE-9751-902AF09644E8}" type="datetimeFigureOut">
              <a:rPr lang="ru-RU" altLang="ru-RU"/>
              <a:pPr/>
              <a:t>04.12.2022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BC2CA92-0E24-4EA4-ACBB-8089DDA0737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ransition spd="slow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16013" y="2565400"/>
            <a:ext cx="7056437" cy="194310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17365D"/>
                </a:solidFill>
              </a:rPr>
              <a:t>Популярен-ли баян в современном обществе?</a:t>
            </a:r>
            <a:endParaRPr lang="ru-RU" altLang="ru-RU" dirty="0">
              <a:solidFill>
                <a:srgbClr val="17365D"/>
              </a:solidFill>
            </a:endParaRPr>
          </a:p>
        </p:txBody>
      </p:sp>
      <p:sp>
        <p:nvSpPr>
          <p:cNvPr id="410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4581128"/>
            <a:ext cx="7632700" cy="1872207"/>
          </a:xfrm>
        </p:spPr>
        <p:txBody>
          <a:bodyPr/>
          <a:lstStyle/>
          <a:p>
            <a:r>
              <a:rPr lang="ru-RU" altLang="ru-RU" sz="2800" dirty="0" smtClean="0">
                <a:solidFill>
                  <a:srgbClr val="17365D"/>
                </a:solidFill>
              </a:rPr>
              <a:t>Выполнил: ученик 4 </a:t>
            </a:r>
            <a:r>
              <a:rPr lang="ru-RU" altLang="ru-RU" sz="2800" dirty="0">
                <a:solidFill>
                  <a:srgbClr val="17365D"/>
                </a:solidFill>
              </a:rPr>
              <a:t>«д» класса школы №182</a:t>
            </a:r>
            <a:endParaRPr lang="ru-RU" altLang="ru-RU" sz="2800" dirty="0">
              <a:solidFill>
                <a:srgbClr val="17365D"/>
              </a:solidFill>
              <a:cs typeface="Calibri"/>
            </a:endParaRPr>
          </a:p>
          <a:p>
            <a:r>
              <a:rPr lang="ru-RU" altLang="ru-RU" sz="2800" dirty="0">
                <a:solidFill>
                  <a:srgbClr val="17365D"/>
                </a:solidFill>
              </a:rPr>
              <a:t>                                      </a:t>
            </a:r>
            <a:r>
              <a:rPr lang="ru-RU" altLang="ru-RU" sz="2800" dirty="0" smtClean="0">
                <a:solidFill>
                  <a:srgbClr val="17365D"/>
                </a:solidFill>
              </a:rPr>
              <a:t>Ручкин Иван</a:t>
            </a:r>
            <a:r>
              <a:rPr lang="ru-RU" altLang="ru-RU" sz="2800" dirty="0">
                <a:solidFill>
                  <a:srgbClr val="17365D"/>
                </a:solidFill>
              </a:rPr>
              <a:t>                        </a:t>
            </a:r>
            <a:endParaRPr lang="ru-RU" altLang="ru-RU" sz="2800" dirty="0">
              <a:solidFill>
                <a:srgbClr val="17365D"/>
              </a:solidFill>
              <a:cs typeface="Calibri"/>
            </a:endParaRPr>
          </a:p>
          <a:p>
            <a:r>
              <a:rPr lang="ru-RU" altLang="ru-RU" sz="2800" dirty="0">
                <a:solidFill>
                  <a:srgbClr val="17365D"/>
                </a:solidFill>
              </a:rPr>
              <a:t>Руководитель: </a:t>
            </a:r>
            <a:r>
              <a:rPr lang="ru-RU" altLang="ru-RU" sz="2800" dirty="0" smtClean="0">
                <a:solidFill>
                  <a:srgbClr val="17365D"/>
                </a:solidFill>
              </a:rPr>
              <a:t>Митрофанова Марина Константиновна</a:t>
            </a:r>
            <a:endParaRPr lang="ru-RU" altLang="ru-RU" sz="2800" dirty="0">
              <a:solidFill>
                <a:srgbClr val="17365D"/>
              </a:solidFill>
              <a:cs typeface="Calibri"/>
            </a:endParaRPr>
          </a:p>
          <a:p>
            <a:endParaRPr lang="ru-RU" altLang="ru-RU" dirty="0">
              <a:solidFill>
                <a:schemeClr val="tx2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008063" y="549275"/>
            <a:ext cx="71278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norm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0000"/>
              </a:lnSpc>
              <a:buNone/>
            </a:pPr>
            <a:r>
              <a:rPr lang="ru-RU" altLang="ru-RU" sz="3100" dirty="0" smtClean="0">
                <a:solidFill>
                  <a:srgbClr val="17365D"/>
                </a:solidFill>
              </a:rPr>
              <a:t>Районная </a:t>
            </a:r>
            <a:r>
              <a:rPr lang="ru-RU" altLang="ru-RU" sz="3100" dirty="0">
                <a:solidFill>
                  <a:srgbClr val="17365D"/>
                </a:solidFill>
              </a:rPr>
              <a:t>конференция исследовательских работ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altLang="ru-RU" sz="3100" dirty="0">
                <a:solidFill>
                  <a:srgbClr val="17365D"/>
                </a:solidFill>
              </a:rPr>
              <a:t>обучающихся начальных классов 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altLang="ru-RU" sz="3100" dirty="0">
                <a:solidFill>
                  <a:srgbClr val="17365D"/>
                </a:solidFill>
              </a:rPr>
              <a:t>«Старт в науку»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9CABC2-58CB-417F-8851-B6C77B88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sz="1600" b="1" dirty="0"/>
              <a:t>Результаты опроса среди разных возрастных категорий</a:t>
            </a:r>
            <a:r>
              <a:rPr lang="ru-RU" sz="1600" b="1" dirty="0" smtClean="0"/>
              <a:t>.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/>
              <a:t>Какая музыка вам нравится?</a:t>
            </a:r>
            <a:br>
              <a:rPr lang="ru-RU" sz="1600" dirty="0"/>
            </a:br>
            <a:endParaRPr lang="ru-RU" sz="1600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086101808"/>
              </p:ext>
            </p:extLst>
          </p:nvPr>
        </p:nvGraphicFramePr>
        <p:xfrm>
          <a:off x="1115616" y="1700808"/>
          <a:ext cx="734481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081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9CABC2-58CB-417F-8851-B6C77B88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sz="1600" dirty="0"/>
              <a:t>Любите-ли вы слушать музыку, исполняемую на баяне?</a:t>
            </a:r>
            <a:br>
              <a:rPr lang="ru-RU" sz="1600" dirty="0"/>
            </a:br>
            <a:r>
              <a:rPr lang="ru-RU" sz="1600" dirty="0">
                <a:latin typeface="+mn-lt"/>
              </a:rPr>
              <a:t/>
            </a:r>
            <a:br>
              <a:rPr lang="ru-RU" sz="1600" dirty="0">
                <a:latin typeface="+mn-lt"/>
              </a:rPr>
            </a:br>
            <a:endParaRPr lang="ru-RU" sz="1600" dirty="0">
              <a:solidFill>
                <a:srgbClr val="17365D"/>
              </a:solidFill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23272588"/>
              </p:ext>
            </p:extLst>
          </p:nvPr>
        </p:nvGraphicFramePr>
        <p:xfrm>
          <a:off x="1115616" y="1340768"/>
          <a:ext cx="727280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80191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9CABC2-58CB-417F-8851-B6C77B88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sz="1600" dirty="0"/>
              <a:t>Что привлекает вас в баянной музыке (опрос 4д)?</a:t>
            </a:r>
            <a:br>
              <a:rPr lang="ru-RU" sz="1600" dirty="0"/>
            </a:br>
            <a:r>
              <a:rPr lang="ru-RU" sz="1600" dirty="0">
                <a:latin typeface="+mn-lt"/>
              </a:rPr>
              <a:t/>
            </a:r>
            <a:br>
              <a:rPr lang="ru-RU" sz="1600" dirty="0">
                <a:latin typeface="+mn-lt"/>
              </a:rPr>
            </a:br>
            <a:endParaRPr lang="ru-RU" sz="1600" dirty="0">
              <a:solidFill>
                <a:srgbClr val="17365D"/>
              </a:solidFill>
              <a:latin typeface="+mn-lt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870254013"/>
              </p:ext>
            </p:extLst>
          </p:nvPr>
        </p:nvGraphicFramePr>
        <p:xfrm>
          <a:off x="1187624" y="1556792"/>
          <a:ext cx="727280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6492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9CABC2-58CB-417F-8851-B6C77B88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sz="1600" dirty="0"/>
              <a:t>На каком инструменте вы хотели бы научиться играть (опрос 4д)?</a:t>
            </a:r>
            <a:r>
              <a:rPr lang="ru-RU" sz="1600" dirty="0">
                <a:latin typeface="+mn-lt"/>
              </a:rPr>
              <a:t/>
            </a:r>
            <a:br>
              <a:rPr lang="ru-RU" sz="1600" dirty="0">
                <a:latin typeface="+mn-lt"/>
              </a:rPr>
            </a:br>
            <a:endParaRPr lang="ru-RU" sz="1600" dirty="0">
              <a:solidFill>
                <a:srgbClr val="17365D"/>
              </a:solidFill>
              <a:latin typeface="+mn-lt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58218156"/>
              </p:ext>
            </p:extLst>
          </p:nvPr>
        </p:nvGraphicFramePr>
        <p:xfrm>
          <a:off x="1403648" y="1268760"/>
          <a:ext cx="7037015" cy="4577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1324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9CABC2-58CB-417F-8851-B6C77B88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438150"/>
            <a:ext cx="7816850" cy="1143000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Times New Roman"/>
                <a:cs typeface="Times New Roman"/>
              </a:rPr>
              <a:t>Моё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выступление.</a:t>
            </a:r>
            <a:endParaRPr lang="ru-RU" sz="28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endParaRPr lang="ru-RU" dirty="0">
              <a:solidFill>
                <a:srgbClr val="17365D"/>
              </a:solidFill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9492CB58-5F6E-4D9A-B1CA-CF415914CE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084" y="1509713"/>
            <a:ext cx="3934332" cy="455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29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9CABC2-58CB-417F-8851-B6C77B88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sz="1600" dirty="0"/>
              <a:t>Любите-ли вы слушать музыку, исполняемую на баяне?</a:t>
            </a:r>
            <a:br>
              <a:rPr lang="ru-RU" sz="1600" dirty="0"/>
            </a:br>
            <a:r>
              <a:rPr lang="ru-RU" sz="1600" dirty="0">
                <a:latin typeface="+mn-lt"/>
              </a:rPr>
              <a:t/>
            </a:r>
            <a:br>
              <a:rPr lang="ru-RU" sz="1600" dirty="0">
                <a:latin typeface="+mn-lt"/>
              </a:rPr>
            </a:br>
            <a:endParaRPr lang="ru-RU" sz="1600" dirty="0">
              <a:solidFill>
                <a:srgbClr val="17365D"/>
              </a:solidFill>
              <a:latin typeface="+mn-lt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87640331"/>
              </p:ext>
            </p:extLst>
          </p:nvPr>
        </p:nvGraphicFramePr>
        <p:xfrm>
          <a:off x="1115616" y="1340768"/>
          <a:ext cx="727280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43382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002060"/>
                </a:solidFill>
              </a:rPr>
              <a:t>Цель работы: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Calibri"/>
              </a:rPr>
              <a:t>    </a:t>
            </a:r>
            <a:r>
              <a:rPr lang="ru-RU" sz="2800" dirty="0" smtClean="0">
                <a:solidFill>
                  <a:srgbClr val="002060"/>
                </a:solidFill>
              </a:rPr>
              <a:t>Выяснить</a:t>
            </a:r>
            <a:r>
              <a:rPr lang="ru-RU" sz="2800" dirty="0">
                <a:solidFill>
                  <a:srgbClr val="002060"/>
                </a:solidFill>
              </a:rPr>
              <a:t>, популярен – ли баян в современном обществе.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106363"/>
            <a:ext cx="8229600" cy="994997"/>
          </a:xfrm>
        </p:spPr>
        <p:txBody>
          <a:bodyPr/>
          <a:lstStyle/>
          <a:p>
            <a:r>
              <a:rPr lang="ru-RU" altLang="ru-RU" dirty="0">
                <a:solidFill>
                  <a:srgbClr val="17365D"/>
                </a:solidFill>
              </a:rPr>
              <a:t>Задачи: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485775" y="1124744"/>
            <a:ext cx="8229600" cy="4595019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1</a:t>
            </a:r>
            <a:r>
              <a:rPr lang="ru-RU" sz="2000" dirty="0">
                <a:solidFill>
                  <a:srgbClr val="002060"/>
                </a:solidFill>
              </a:rPr>
              <a:t>. изучить устройство баяна и узнать, как появляется звук;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2. сравнить баян с другими музыкальными инструментами;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3. познакомить учащихся класса с музыкальным инструментом;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4. продемонстрировать игру на баяне с целью практического показа уникальности этого музыкального инструмента;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5. провести анкетирование среди детей и взрослых и выяснить, популярен – ли баян в современном обществе;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6. показать значение и роль баяна в современной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692208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002060"/>
                </a:solidFill>
              </a:rPr>
              <a:t>Актуальность темы: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20630"/>
            <a:ext cx="8229600" cy="4705533"/>
          </a:xfrm>
        </p:spPr>
        <p:txBody>
          <a:bodyPr/>
          <a:lstStyle/>
          <a:p>
            <a:pPr marL="0" indent="450215" algn="just">
              <a:buNone/>
            </a:pPr>
            <a:r>
              <a:rPr lang="ru-RU" sz="2800" dirty="0">
                <a:solidFill>
                  <a:srgbClr val="002060"/>
                </a:solidFill>
              </a:rPr>
              <a:t>Актуальность данной темы обусловлена тем, что для современного общества музыкальный инструмент является неотъемлемой частью  культурного наследия. Сохранение национальных культурных ценностей, воссоздание и сохранение этих традиций – одна из важнейших задач нашего </a:t>
            </a:r>
            <a:r>
              <a:rPr lang="ru-RU" sz="2800" dirty="0" smtClean="0">
                <a:solidFill>
                  <a:srgbClr val="002060"/>
                </a:solidFill>
              </a:rPr>
              <a:t>времени. Является </a:t>
            </a:r>
            <a:r>
              <a:rPr lang="ru-RU" sz="2800" dirty="0">
                <a:solidFill>
                  <a:srgbClr val="002060"/>
                </a:solidFill>
              </a:rPr>
              <a:t>– ли баян хранителем культурных традиций русского народа или обретает новую жизнь и смысл, удовлетворяя духовные потребности людей?</a:t>
            </a:r>
          </a:p>
          <a:p>
            <a:pPr marL="0" indent="450215" algn="just">
              <a:buNone/>
            </a:pPr>
            <a:endParaRPr lang="ru-RU" dirty="0">
              <a:solidFill>
                <a:srgbClr val="17365D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978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88913"/>
            <a:ext cx="8229600" cy="647700"/>
          </a:xfrm>
        </p:spPr>
        <p:txBody>
          <a:bodyPr/>
          <a:lstStyle/>
          <a:p>
            <a:r>
              <a:rPr lang="ru-RU" altLang="ru-RU" sz="2800" dirty="0" smtClean="0">
                <a:solidFill>
                  <a:srgbClr val="17365D"/>
                </a:solidFill>
                <a:cs typeface="Calibri"/>
              </a:rPr>
              <a:t>Разновидности Российских гармоник.</a:t>
            </a:r>
            <a:endParaRPr lang="ru-RU" altLang="ru-RU" sz="2800" dirty="0">
              <a:solidFill>
                <a:srgbClr val="17365D"/>
              </a:solidFill>
              <a:cs typeface="Calibri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98E2E96A-227B-480F-A843-E0E13EED99F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513"/>
            <a:ext cx="2578100" cy="2406650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B961DD7D-DF83-4452-826A-34233FE78B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52736"/>
            <a:ext cx="2683226" cy="22267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66" y="1011942"/>
            <a:ext cx="3369238" cy="22503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98616"/>
            <a:ext cx="3692403" cy="21005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968" y="4092897"/>
            <a:ext cx="3043238" cy="2047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753" y="3501008"/>
            <a:ext cx="2879474" cy="28794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3316342"/>
            <a:ext cx="1396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Черепашка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33087" y="3316342"/>
            <a:ext cx="1152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Тульская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3298295"/>
            <a:ext cx="156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Саратовская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1483" y="6182235"/>
            <a:ext cx="109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Елецкая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99907" y="6182235"/>
            <a:ext cx="103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Вятская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8224" y="6199154"/>
            <a:ext cx="11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Тальянка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086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98E2E96A-227B-480F-A843-E0E13EED99F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713" y="1052513"/>
            <a:ext cx="7761287" cy="50403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827991B-C002-4EB2-8A8D-D04832585DAA}"/>
              </a:ext>
            </a:extLst>
          </p:cNvPr>
          <p:cNvSpPr txBox="1"/>
          <p:nvPr/>
        </p:nvSpPr>
        <p:spPr>
          <a:xfrm>
            <a:off x="2520967" y="381000"/>
            <a:ext cx="4560728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solidFill>
                  <a:srgbClr val="17365D"/>
                </a:solidFill>
                <a:latin typeface="Calibri"/>
                <a:cs typeface="Calibri"/>
              </a:rPr>
              <a:t>Устройство </a:t>
            </a:r>
            <a:r>
              <a:rPr lang="ru-RU" sz="2800" dirty="0" smtClean="0">
                <a:solidFill>
                  <a:srgbClr val="17365D"/>
                </a:solidFill>
                <a:latin typeface="Calibri"/>
                <a:cs typeface="Calibri"/>
              </a:rPr>
              <a:t>баяна.</a:t>
            </a:r>
            <a:endParaRPr lang="ru-RU" sz="2800" dirty="0">
              <a:solidFill>
                <a:srgbClr val="17365D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9769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98E2E96A-227B-480F-A843-E0E13EED99F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5613"/>
            <a:ext cx="3743325" cy="27257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827991B-C002-4EB2-8A8D-D04832585DAA}"/>
              </a:ext>
            </a:extLst>
          </p:cNvPr>
          <p:cNvSpPr txBox="1"/>
          <p:nvPr/>
        </p:nvSpPr>
        <p:spPr>
          <a:xfrm>
            <a:off x="2520967" y="381000"/>
            <a:ext cx="4560728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 smtClean="0">
                <a:solidFill>
                  <a:srgbClr val="17365D"/>
                </a:solidFill>
                <a:latin typeface="Calibri"/>
                <a:cs typeface="Calibri"/>
              </a:rPr>
              <a:t>Почему возникает звук.</a:t>
            </a:r>
            <a:endParaRPr lang="ru-RU" sz="2800" dirty="0">
              <a:solidFill>
                <a:srgbClr val="17365D"/>
              </a:solidFill>
              <a:latin typeface="Calibri"/>
              <a:cs typeface="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993" y="1725247"/>
            <a:ext cx="4251193" cy="275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93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972050"/>
            <a:ext cx="8229600" cy="1143000"/>
          </a:xfrm>
        </p:spPr>
        <p:txBody>
          <a:bodyPr/>
          <a:lstStyle/>
          <a:p>
            <a:endParaRPr lang="ru-RU" sz="2000" dirty="0"/>
          </a:p>
          <a:p>
            <a:endParaRPr lang="ru-RU" altLang="ru-RU" sz="2800" dirty="0">
              <a:cs typeface="Calibri"/>
            </a:endParaRPr>
          </a:p>
        </p:txBody>
      </p:sp>
      <p:pic>
        <p:nvPicPr>
          <p:cNvPr id="3" name="Рисунок 3" descr="Изображение выглядит как аккордеон, внутренний, гребень,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8E2E96A-227B-480F-A843-E0E13EED99F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862013" y="1781175"/>
            <a:ext cx="8281987" cy="36274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827991B-C002-4EB2-8A8D-D04832585DAA}"/>
              </a:ext>
            </a:extLst>
          </p:cNvPr>
          <p:cNvSpPr txBox="1"/>
          <p:nvPr/>
        </p:nvSpPr>
        <p:spPr>
          <a:xfrm>
            <a:off x="1211263" y="381000"/>
            <a:ext cx="6853308" cy="138430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solidFill>
                  <a:srgbClr val="17365D"/>
                </a:solidFill>
                <a:latin typeface="Calibri"/>
                <a:cs typeface="Calibri"/>
              </a:rPr>
              <a:t>Сравнение </a:t>
            </a:r>
            <a:r>
              <a:rPr lang="ru-RU" sz="2800" dirty="0" smtClean="0">
                <a:solidFill>
                  <a:srgbClr val="17365D"/>
                </a:solidFill>
                <a:latin typeface="Calibri"/>
                <a:cs typeface="Calibri"/>
              </a:rPr>
              <a:t>баяна </a:t>
            </a:r>
            <a:r>
              <a:rPr lang="ru-RU" sz="2800" dirty="0">
                <a:solidFill>
                  <a:srgbClr val="17365D"/>
                </a:solidFill>
                <a:latin typeface="Calibri"/>
                <a:cs typeface="Calibri"/>
              </a:rPr>
              <a:t>с другими музыкальными инструментами.</a:t>
            </a:r>
            <a:endParaRPr lang="ru-RU" dirty="0">
              <a:solidFill>
                <a:srgbClr val="17365D"/>
              </a:solidFill>
            </a:endParaRPr>
          </a:p>
          <a:p>
            <a:pPr algn="ctr"/>
            <a:endParaRPr lang="ru-RU"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4065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9CABC2-58CB-417F-8851-B6C77B88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438150"/>
            <a:ext cx="781685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+mn-lt"/>
              </a:rPr>
              <a:t>Баян в современной жизни.</a:t>
            </a:r>
            <a:endParaRPr lang="ru-RU" sz="2800" dirty="0">
              <a:solidFill>
                <a:srgbClr val="002060"/>
              </a:solidFill>
              <a:latin typeface="+mn-lt"/>
            </a:endParaRPr>
          </a:p>
          <a:p>
            <a:endParaRPr lang="ru-RU" sz="2000" dirty="0">
              <a:solidFill>
                <a:srgbClr val="17365D"/>
              </a:solidFill>
              <a:latin typeface="Times New Roman"/>
              <a:cs typeface="Times New Roman"/>
            </a:endParaRPr>
          </a:p>
          <a:p>
            <a:endParaRPr lang="ru-RU" dirty="0">
              <a:solidFill>
                <a:srgbClr val="17365D"/>
              </a:solidFill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9492CB58-5F6E-4D9A-B1CA-CF415914CE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10" y="902868"/>
            <a:ext cx="3744416" cy="24923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76612"/>
            <a:ext cx="3744416" cy="26023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902868"/>
            <a:ext cx="3744416" cy="24982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789041"/>
            <a:ext cx="446449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44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</TotalTime>
  <Words>206</Words>
  <Application>Microsoft Office PowerPoint</Application>
  <PresentationFormat>Экран (4:3)</PresentationFormat>
  <Paragraphs>41</Paragraphs>
  <Slides>15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Популярен-ли баян в современном обществе?</vt:lpstr>
      <vt:lpstr>Цель работы:</vt:lpstr>
      <vt:lpstr>Задачи:</vt:lpstr>
      <vt:lpstr>Актуальность темы:</vt:lpstr>
      <vt:lpstr>Разновидности Российских гармоник.</vt:lpstr>
      <vt:lpstr>Презентация PowerPoint</vt:lpstr>
      <vt:lpstr>Презентация PowerPoint</vt:lpstr>
      <vt:lpstr> </vt:lpstr>
      <vt:lpstr>Баян в современной жизни.  </vt:lpstr>
      <vt:lpstr>Результаты опроса среди разных возрастных категорий.  Какая музыка вам нравится? </vt:lpstr>
      <vt:lpstr>Любите-ли вы слушать музыку, исполняемую на баяне?  </vt:lpstr>
      <vt:lpstr>Что привлекает вас в баянной музыке (опрос 4д)?  </vt:lpstr>
      <vt:lpstr>На каком инструменте вы хотели бы научиться играть (опрос 4д)? </vt:lpstr>
      <vt:lpstr>Моё выступление. </vt:lpstr>
      <vt:lpstr>Любите-ли вы слушать музыку, исполняемую на баяне?  </vt:lpstr>
    </vt:vector>
  </TitlesOfParts>
  <Company>WareZ Provider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Молекулы. Атомы. Элементы.</dc:title>
  <dc:creator>www.PHILka.RU</dc:creator>
  <cp:lastModifiedBy>User</cp:lastModifiedBy>
  <cp:revision>249</cp:revision>
  <dcterms:created xsi:type="dcterms:W3CDTF">2009-11-06T15:04:15Z</dcterms:created>
  <dcterms:modified xsi:type="dcterms:W3CDTF">2022-12-04T11:11:27Z</dcterms:modified>
</cp:coreProperties>
</file>